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31.jpeg" ContentType="image/jpeg"/>
  <Override PartName="/ppt/media/image54.jpeg" ContentType="image/jpeg"/>
  <Override PartName="/ppt/media/image87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89.png" ContentType="image/png"/>
  <Override PartName="/ppt/media/image8.png" ContentType="image/png"/>
  <Override PartName="/ppt/media/image58.wmf" ContentType="image/x-wmf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21.jpeg" ContentType="image/jpeg"/>
  <Override PartName="/ppt/media/image59.png" ContentType="image/png"/>
  <Override PartName="/ppt/media/image33.png" ContentType="image/png"/>
  <Override PartName="/ppt/media/image32.png" ContentType="image/png"/>
  <Override PartName="/ppt/media/image57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20.png" ContentType="image/png"/>
  <Override PartName="/ppt/media/image19.png" ContentType="image/png"/>
  <Override PartName="/ppt/media/image26.jpeg" ContentType="image/jpeg"/>
  <Override PartName="/ppt/media/image18.png" ContentType="image/png"/>
  <Override PartName="/ppt/media/image17.png" ContentType="image/png"/>
  <Override PartName="/ppt/media/image15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14.png" ContentType="image/png"/>
  <Override PartName="/ppt/media/image99.png" ContentType="image/png"/>
  <Override PartName="/ppt/media/image11.jpeg" ContentType="image/jpeg"/>
  <Override PartName="/ppt/media/image16.jpeg" ContentType="image/jpeg"/>
  <Override PartName="/ppt/media/image38.jpeg" ContentType="image/jpeg"/>
  <Override PartName="/ppt/media/image39.jpeg" ContentType="image/jpe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72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45.jpeg" ContentType="image/jpeg"/>
  <Override PartName="/ppt/media/image46.png" ContentType="image/png"/>
  <Override PartName="/ppt/media/image47.jpeg" ContentType="image/jpe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jpeg" ContentType="image/jpeg"/>
  <Override PartName="/ppt/media/image74.png" ContentType="image/png"/>
  <Override PartName="/ppt/media/image53.png" ContentType="image/png"/>
  <Override PartName="/ppt/media/image78.png" ContentType="image/png"/>
  <Override PartName="/ppt/media/image56.png" ContentType="image/png"/>
  <Override PartName="/ppt/media/image42.wmf" ContentType="image/x-wmf"/>
  <Override PartName="/ppt/media/image67.png" ContentType="image/png"/>
  <Override PartName="/ppt/media/image70.png" ContentType="image/png"/>
  <Override PartName="/ppt/media/image71.png" ContentType="image/png"/>
  <Override PartName="/ppt/media/image73.png" ContentType="image/png"/>
  <Override PartName="/ppt/media/image77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
</Relationships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380628441852932"/>
          <c:y val="0.0513652338469857"/>
          <c:w val="0.767735665694849"/>
          <c:h val="0.8322519599891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SSRL + LCLS</c:v>
                </c:pt>
              </c:strCache>
            </c:strRef>
          </c:tx>
          <c:spPr>
            <a:solidFill>
              <a:srgbClr val="a4001d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9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  <c:pt idx="6">
                  <c:v>2012</c:v>
                </c:pt>
                <c:pt idx="7">
                  <c:v>2011</c:v>
                </c:pt>
                <c:pt idx="8">
                  <c:v>2010</c:v>
                </c:pt>
                <c:pt idx="9">
                  <c:v>2009</c:v>
                </c:pt>
                <c:pt idx="10">
                  <c:v>2008</c:v>
                </c:pt>
                <c:pt idx="11">
                  <c:v>2007</c:v>
                </c:pt>
                <c:pt idx="12">
                  <c:v>2006</c:v>
                </c:pt>
                <c:pt idx="13">
                  <c:v>2005</c:v>
                </c:pt>
                <c:pt idx="14">
                  <c:v>2004</c:v>
                </c:pt>
                <c:pt idx="15">
                  <c:v>2003</c:v>
                </c:pt>
                <c:pt idx="16">
                  <c:v>2002</c:v>
                </c:pt>
                <c:pt idx="17">
                  <c:v>2001</c:v>
                </c:pt>
                <c:pt idx="18">
                  <c:v>2000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9"/>
                <c:pt idx="0">
                  <c:v>551</c:v>
                </c:pt>
                <c:pt idx="1">
                  <c:v>873</c:v>
                </c:pt>
                <c:pt idx="2">
                  <c:v>891</c:v>
                </c:pt>
                <c:pt idx="3">
                  <c:v>931</c:v>
                </c:pt>
                <c:pt idx="4">
                  <c:v>848</c:v>
                </c:pt>
                <c:pt idx="5">
                  <c:v>804</c:v>
                </c:pt>
                <c:pt idx="6">
                  <c:v>756</c:v>
                </c:pt>
                <c:pt idx="7">
                  <c:v>616</c:v>
                </c:pt>
                <c:pt idx="8">
                  <c:v>543</c:v>
                </c:pt>
                <c:pt idx="9">
                  <c:v>538</c:v>
                </c:pt>
                <c:pt idx="10">
                  <c:v>579</c:v>
                </c:pt>
                <c:pt idx="11">
                  <c:v>401</c:v>
                </c:pt>
                <c:pt idx="12">
                  <c:v>367</c:v>
                </c:pt>
                <c:pt idx="13">
                  <c:v>426</c:v>
                </c:pt>
                <c:pt idx="14">
                  <c:v>420</c:v>
                </c:pt>
                <c:pt idx="15">
                  <c:v>424</c:v>
                </c:pt>
                <c:pt idx="16">
                  <c:v>419</c:v>
                </c:pt>
                <c:pt idx="17">
                  <c:v>446</c:v>
                </c:pt>
                <c:pt idx="18">
                  <c:v>403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ALS</c:v>
                </c:pt>
              </c:strCache>
            </c:strRef>
          </c:tx>
          <c:spPr>
            <a:solidFill>
              <a:srgbClr val="e17000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9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  <c:pt idx="6">
                  <c:v>2012</c:v>
                </c:pt>
                <c:pt idx="7">
                  <c:v>2011</c:v>
                </c:pt>
                <c:pt idx="8">
                  <c:v>2010</c:v>
                </c:pt>
                <c:pt idx="9">
                  <c:v>2009</c:v>
                </c:pt>
                <c:pt idx="10">
                  <c:v>2008</c:v>
                </c:pt>
                <c:pt idx="11">
                  <c:v>2007</c:v>
                </c:pt>
                <c:pt idx="12">
                  <c:v>2006</c:v>
                </c:pt>
                <c:pt idx="13">
                  <c:v>2005</c:v>
                </c:pt>
                <c:pt idx="14">
                  <c:v>2004</c:v>
                </c:pt>
                <c:pt idx="15">
                  <c:v>2003</c:v>
                </c:pt>
                <c:pt idx="16">
                  <c:v>2002</c:v>
                </c:pt>
                <c:pt idx="17">
                  <c:v>2001</c:v>
                </c:pt>
                <c:pt idx="18">
                  <c:v>2000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9"/>
                <c:pt idx="0">
                  <c:v>535</c:v>
                </c:pt>
                <c:pt idx="1">
                  <c:v>1018</c:v>
                </c:pt>
                <c:pt idx="2">
                  <c:v>1322</c:v>
                </c:pt>
                <c:pt idx="3">
                  <c:v>1253</c:v>
                </c:pt>
                <c:pt idx="4">
                  <c:v>1163</c:v>
                </c:pt>
                <c:pt idx="5">
                  <c:v>1295</c:v>
                </c:pt>
                <c:pt idx="6">
                  <c:v>1164</c:v>
                </c:pt>
                <c:pt idx="7">
                  <c:v>1150</c:v>
                </c:pt>
                <c:pt idx="8">
                  <c:v>1169</c:v>
                </c:pt>
                <c:pt idx="9">
                  <c:v>964</c:v>
                </c:pt>
                <c:pt idx="10">
                  <c:v>886</c:v>
                </c:pt>
                <c:pt idx="11">
                  <c:v>919</c:v>
                </c:pt>
                <c:pt idx="12">
                  <c:v>849</c:v>
                </c:pt>
                <c:pt idx="13">
                  <c:v>749</c:v>
                </c:pt>
                <c:pt idx="14">
                  <c:v>594</c:v>
                </c:pt>
                <c:pt idx="15">
                  <c:v>469</c:v>
                </c:pt>
                <c:pt idx="16">
                  <c:v>397</c:v>
                </c:pt>
                <c:pt idx="17">
                  <c:v>413</c:v>
                </c:pt>
                <c:pt idx="18">
                  <c:v>353</c:v>
                </c:pt>
              </c:numCache>
            </c:numRef>
          </c:val>
        </c:ser>
        <c:gapWidth val="150"/>
        <c:overlap val="0"/>
        <c:axId val="23028567"/>
        <c:axId val="88525183"/>
      </c:barChart>
      <c:catAx>
        <c:axId val="23028567"/>
        <c:scaling>
          <c:orientation val="maxMin"/>
        </c:scaling>
        <c:delete val="0"/>
        <c:axPos val="b"/>
        <c:numFmt formatCode="MM/DD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88525183"/>
        <c:crosses val="autoZero"/>
        <c:auto val="1"/>
        <c:lblAlgn val="ctr"/>
        <c:lblOffset val="100"/>
      </c:catAx>
      <c:valAx>
        <c:axId val="88525183"/>
        <c:scaling>
          <c:orientation val="minMax"/>
        </c:scaling>
        <c:delete val="0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Publications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23028567"/>
        <c:crosses val="autoZero"/>
      </c:valAx>
      <c:spPr>
        <a:solidFill>
          <a:srgbClr val="ffffff"/>
        </a:solidFill>
        <a:ln>
          <a:noFill/>
        </a:ln>
      </c:spPr>
    </c:plotArea>
    <c:legend>
      <c:layout>
        <c:manualLayout>
          <c:xMode val="edge"/>
          <c:yMode val="edge"/>
          <c:x val="0.0620293141145032"/>
          <c:y val="0.0967698337613191"/>
          <c:w val="0.248461289277616"/>
          <c:h val="0.200324412003244"/>
        </c:manualLayout>
      </c:layout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v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s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DE755FC-7EAA-4A18-895F-F8B546F26F86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32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ED41A60-6328-416D-A6F7-FBD476B4DFD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35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C6E8238-B220-46FB-B972-6CD34D9F0B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38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543736F-2C1B-4CEE-B84B-E307410CC9C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41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28781BF-28F0-4F98-93F8-61BE6B6D3FF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44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517BD64-3182-4B08-824F-6B7F611A716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47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9EB6A5B-E84C-4F92-9F29-B908FC3BB61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50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CF7FD16-F93C-4DF3-8E5E-595B153BF64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53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6B457C0-F100-4E96-A9FC-13092467D30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56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0A7913D-AA22-4A24-80D0-1D36749BE6A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59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156366B-E96B-417D-829B-0472A4C6ABB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4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Y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,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r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e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y</a:t>
            </a:r>
            <a:r>
              <a:rPr b="0" lang="en-US" sz="2000" spc="-1" strike="noStrike">
                <a:latin typeface="Arial"/>
              </a:rPr>
              <a:t>,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y</a:t>
            </a:r>
            <a:r>
              <a:rPr b="0" lang="en-US" sz="2000" spc="-1" strike="noStrike">
                <a:latin typeface="Arial"/>
              </a:rPr>
              <a:t>?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: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en-US" sz="2000" spc="-1" strike="noStrike">
                <a:latin typeface="Arial"/>
              </a:rPr>
              <a:t>,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a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y</a:t>
            </a:r>
            <a:r>
              <a:rPr b="0" lang="en-US" sz="2000" spc="-1" strike="noStrike">
                <a:latin typeface="Arial"/>
              </a:rPr>
              <a:t>z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6</a:t>
            </a:r>
            <a:r>
              <a:rPr b="0" lang="en-US" sz="2000" spc="-1" strike="noStrike">
                <a:latin typeface="Arial"/>
              </a:rPr>
              <a:t>: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1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y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: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&gt;</a:t>
            </a:r>
            <a:r>
              <a:rPr b="0" lang="en-US" sz="2000" spc="-1" strike="noStrike">
                <a:latin typeface="Arial"/>
              </a:rPr>
              <a:t>1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4</a:t>
            </a:r>
            <a:r>
              <a:rPr b="0" lang="en-US" sz="2000" spc="-1" strike="noStrike">
                <a:latin typeface="Arial"/>
              </a:rPr>
              <a:t>-</a:t>
            </a:r>
            <a:r>
              <a:rPr b="0" lang="en-US" sz="2000" spc="-1" strike="noStrike">
                <a:latin typeface="Arial"/>
              </a:rPr>
              <a:t>6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08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4E24099-8323-4ABB-89A0-CDA9BC42544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62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F2194ED-4679-40C8-BB29-1817BD284FF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65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96F3405-A839-4530-B8F5-6B0433B0078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68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0C65535-D7FA-4CC0-8DD0-CEED4AC1A9F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71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3A8BDAB-F8C4-4C33-AF3F-6DDEC2BB193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74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82B5901-9B30-47C5-915A-FBEF11540B7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77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344D4D4-F9BF-46F6-A742-D4C7372F1A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80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E5FBB54-70A6-441E-AE5A-1A3F5245AA6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83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845B6EB-64AC-46BC-AD51-AA8553D09FF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86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F1901DA-02D2-43F1-952C-CDDE2BAEB61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11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CAC64EE-A7A2-440D-8EB7-DB7DBF2E744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89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40956E8-B2CB-4A6D-BEF9-CE59C7F0F7D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92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3506C63-DCDE-49E7-B3D2-14522BF6845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95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C2DD63E-1BD5-4DEE-AF78-73F9825AA4D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98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790D3B1-B7D9-4937-A990-F866EA5CA58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14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3232A32-E6F0-4488-B825-BB38065B1C7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17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5EC8843-7D0E-4DE2-A3B2-B459246111D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0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0B77287-0230-4F70-BE6B-3639410F430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3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1957245-F503-4987-A18C-8F57A1D3CAB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6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1CD070B-17F8-499E-97B8-401F1B555D5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6840"/>
          </a:xfrm>
          <a:prstGeom prst="rect">
            <a:avLst/>
          </a:prstGeom>
        </p:spPr>
      </p:sp>
      <p:sp>
        <p:nvSpPr>
          <p:cNvPr id="14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9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6F3C1F8-E871-4707-8D32-3F1D45C2AF7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tretch/>
        </p:blipFill>
        <p:spPr>
          <a:xfrm>
            <a:off x="6868440" y="4647600"/>
            <a:ext cx="2274480" cy="494640"/>
          </a:xfrm>
          <a:prstGeom prst="rect">
            <a:avLst/>
          </a:prstGeom>
          <a:ln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4605120"/>
            <a:ext cx="1972440" cy="537480"/>
          </a:xfrm>
          <a:prstGeom prst="rect">
            <a:avLst/>
          </a:prstGeom>
          <a:ln>
            <a:noFill/>
          </a:ln>
        </p:spPr>
      </p:pic>
      <p:pic>
        <p:nvPicPr>
          <p:cNvPr id="2" name="Picture 10" descr=""/>
          <p:cNvPicPr/>
          <p:nvPr/>
        </p:nvPicPr>
        <p:blipFill>
          <a:blip r:embed="rId4"/>
          <a:stretch/>
        </p:blipFill>
        <p:spPr>
          <a:xfrm>
            <a:off x="0" y="-32400"/>
            <a:ext cx="9157320" cy="51508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li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k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 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it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ti</a:t>
            </a:r>
            <a:r>
              <a:rPr b="0" lang="en-US" sz="1800" spc="-1" strike="noStrike">
                <a:latin typeface="Arial"/>
              </a:rPr>
              <a:t>tl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938880"/>
          </a:xfrm>
          <a:prstGeom prst="rect">
            <a:avLst/>
          </a:prstGeom>
          <a:ln>
            <a:noFill/>
          </a:ln>
        </p:spPr>
      </p:pic>
      <p:pic>
        <p:nvPicPr>
          <p:cNvPr id="42" name="Picture 9" descr=""/>
          <p:cNvPicPr/>
          <p:nvPr/>
        </p:nvPicPr>
        <p:blipFill>
          <a:blip r:embed="rId3"/>
          <a:stretch/>
        </p:blipFill>
        <p:spPr>
          <a:xfrm>
            <a:off x="0" y="700920"/>
            <a:ext cx="8684640" cy="15156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" descr=""/>
          <p:cNvPicPr/>
          <p:nvPr/>
        </p:nvPicPr>
        <p:blipFill>
          <a:blip r:embed="rId2"/>
          <a:stretch/>
        </p:blipFill>
        <p:spPr>
          <a:xfrm>
            <a:off x="2286000" y="0"/>
            <a:ext cx="6855840" cy="937440"/>
          </a:xfrm>
          <a:prstGeom prst="rect">
            <a:avLst/>
          </a:prstGeom>
          <a:ln>
            <a:noFill/>
          </a:ln>
        </p:spPr>
      </p:pic>
      <p:pic>
        <p:nvPicPr>
          <p:cNvPr id="82" name="Picture 9" descr=""/>
          <p:cNvPicPr/>
          <p:nvPr/>
        </p:nvPicPr>
        <p:blipFill>
          <a:blip r:embed="rId3"/>
          <a:stretch/>
        </p:blipFill>
        <p:spPr>
          <a:xfrm>
            <a:off x="0" y="616320"/>
            <a:ext cx="8683200" cy="20052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938160"/>
          </a:xfrm>
          <a:prstGeom prst="rect">
            <a:avLst/>
          </a:prstGeom>
          <a:ln>
            <a:noFill/>
          </a:ln>
        </p:spPr>
      </p:pic>
      <p:pic>
        <p:nvPicPr>
          <p:cNvPr id="122" name="Picture 9" descr=""/>
          <p:cNvPicPr/>
          <p:nvPr/>
        </p:nvPicPr>
        <p:blipFill>
          <a:blip r:embed="rId3"/>
          <a:stretch/>
        </p:blipFill>
        <p:spPr>
          <a:xfrm>
            <a:off x="0" y="700920"/>
            <a:ext cx="8683920" cy="150840"/>
          </a:xfrm>
          <a:prstGeom prst="rect">
            <a:avLst/>
          </a:prstGeom>
          <a:ln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5" Type="http://schemas.openxmlformats.org/officeDocument/2006/relationships/image" Target="../media/image54.jpe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wmf"/><Relationship Id="rId10" Type="http://schemas.openxmlformats.org/officeDocument/2006/relationships/slideLayout" Target="../slideLayouts/slideLayout25.xml"/><Relationship Id="rId11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chart" Target="../charts/chart7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wmf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6" Type="http://schemas.openxmlformats.org/officeDocument/2006/relationships/image" Target="../media/image46.png"/><Relationship Id="rId7" Type="http://schemas.openxmlformats.org/officeDocument/2006/relationships/image" Target="../media/image47.jpe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slideLayout" Target="../slideLayouts/slideLayout25.xml"/><Relationship Id="rId11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57280" y="799920"/>
            <a:ext cx="8007840" cy="9979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Automated Feature Extraction for </a:t>
            </a:r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High-Throughput Synchrotron </a:t>
            </a:r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Characterization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57280" y="2734560"/>
            <a:ext cx="7988760" cy="16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0000"/>
              </a:lnSpc>
              <a:spcAft>
                <a:spcPts val="300"/>
              </a:spcAft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Alexander Ivanov, Robert Tang-Kong, Suchismita Sarker, Apurva Mehta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557280" y="2066040"/>
            <a:ext cx="800784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Aft>
                <a:spcPts val="300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SSRL / SLAC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591E6D3F-A29F-41BD-BC6B-2E22957706D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062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Metallic Glasses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63" name="" descr=""/>
          <p:cNvPicPr/>
          <p:nvPr/>
        </p:nvPicPr>
        <p:blipFill>
          <a:blip r:embed="rId1"/>
          <a:stretch/>
        </p:blipFill>
        <p:spPr>
          <a:xfrm>
            <a:off x="7413480" y="933840"/>
            <a:ext cx="1453680" cy="1845720"/>
          </a:xfrm>
          <a:prstGeom prst="rect">
            <a:avLst/>
          </a:prstGeom>
          <a:ln>
            <a:noFill/>
          </a:ln>
        </p:spPr>
      </p:pic>
      <p:pic>
        <p:nvPicPr>
          <p:cNvPr id="1064" name="" descr=""/>
          <p:cNvPicPr/>
          <p:nvPr/>
        </p:nvPicPr>
        <p:blipFill>
          <a:blip r:embed="rId2"/>
          <a:srcRect l="236" t="0" r="16850" b="0"/>
          <a:stretch/>
        </p:blipFill>
        <p:spPr>
          <a:xfrm>
            <a:off x="5556240" y="951120"/>
            <a:ext cx="1919880" cy="1852920"/>
          </a:xfrm>
          <a:prstGeom prst="rect">
            <a:avLst/>
          </a:prstGeom>
          <a:ln>
            <a:noFill/>
          </a:ln>
        </p:spPr>
      </p:pic>
      <p:pic>
        <p:nvPicPr>
          <p:cNvPr id="1065" name="" descr=""/>
          <p:cNvPicPr/>
          <p:nvPr/>
        </p:nvPicPr>
        <p:blipFill>
          <a:blip r:embed="rId3"/>
          <a:stretch/>
        </p:blipFill>
        <p:spPr>
          <a:xfrm>
            <a:off x="1597320" y="1188720"/>
            <a:ext cx="1968480" cy="1188360"/>
          </a:xfrm>
          <a:prstGeom prst="rect">
            <a:avLst/>
          </a:prstGeom>
          <a:ln>
            <a:noFill/>
          </a:ln>
        </p:spPr>
      </p:pic>
      <p:sp>
        <p:nvSpPr>
          <p:cNvPr id="1066" name="CustomShape 3"/>
          <p:cNvSpPr/>
          <p:nvPr/>
        </p:nvSpPr>
        <p:spPr>
          <a:xfrm>
            <a:off x="4754880" y="2743200"/>
            <a:ext cx="2651400" cy="456840"/>
          </a:xfrm>
          <a:custGeom>
            <a:avLst/>
            <a:gdLst/>
            <a:ahLst/>
            <a:rect l="l" t="t" r="r" b="b"/>
            <a:pathLst>
              <a:path w="7368" h="1272">
                <a:moveTo>
                  <a:pt x="0" y="238"/>
                </a:moveTo>
                <a:lnTo>
                  <a:pt x="5551" y="238"/>
                </a:lnTo>
                <a:lnTo>
                  <a:pt x="5551" y="0"/>
                </a:lnTo>
                <a:lnTo>
                  <a:pt x="7367" y="635"/>
                </a:lnTo>
                <a:lnTo>
                  <a:pt x="5551" y="1271"/>
                </a:lnTo>
                <a:lnTo>
                  <a:pt x="5551" y="1032"/>
                </a:lnTo>
                <a:lnTo>
                  <a:pt x="0" y="1032"/>
                </a:lnTo>
                <a:lnTo>
                  <a:pt x="0" y="238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7" name="CustomShape 4"/>
          <p:cNvSpPr/>
          <p:nvPr/>
        </p:nvSpPr>
        <p:spPr>
          <a:xfrm>
            <a:off x="365760" y="2468880"/>
            <a:ext cx="2651400" cy="456840"/>
          </a:xfrm>
          <a:custGeom>
            <a:avLst/>
            <a:gdLst/>
            <a:ahLst/>
            <a:rect l="l" t="t" r="r" b="b"/>
            <a:pathLst>
              <a:path w="7368" h="1272">
                <a:moveTo>
                  <a:pt x="0" y="238"/>
                </a:moveTo>
                <a:lnTo>
                  <a:pt x="5551" y="238"/>
                </a:lnTo>
                <a:lnTo>
                  <a:pt x="5551" y="0"/>
                </a:lnTo>
                <a:lnTo>
                  <a:pt x="7367" y="635"/>
                </a:lnTo>
                <a:lnTo>
                  <a:pt x="5551" y="1271"/>
                </a:lnTo>
                <a:lnTo>
                  <a:pt x="5551" y="1032"/>
                </a:lnTo>
                <a:lnTo>
                  <a:pt x="0" y="1032"/>
                </a:lnTo>
                <a:lnTo>
                  <a:pt x="0" y="238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68" name="" descr=""/>
          <p:cNvPicPr/>
          <p:nvPr/>
        </p:nvPicPr>
        <p:blipFill>
          <a:blip r:embed="rId4"/>
          <a:stretch/>
        </p:blipFill>
        <p:spPr>
          <a:xfrm>
            <a:off x="182880" y="3129840"/>
            <a:ext cx="3657240" cy="1882800"/>
          </a:xfrm>
          <a:prstGeom prst="rect">
            <a:avLst/>
          </a:prstGeom>
          <a:ln>
            <a:noFill/>
          </a:ln>
        </p:spPr>
      </p:pic>
      <p:sp>
        <p:nvSpPr>
          <p:cNvPr id="1069" name="CustomShape 5"/>
          <p:cNvSpPr/>
          <p:nvPr/>
        </p:nvSpPr>
        <p:spPr>
          <a:xfrm>
            <a:off x="2834640" y="3566160"/>
            <a:ext cx="2468520" cy="1167480"/>
          </a:xfrm>
          <a:custGeom>
            <a:avLst/>
            <a:gdLst/>
            <a:ahLst/>
            <a:rect l="l" t="t" r="r" b="b"/>
            <a:pathLst>
              <a:path w="6859" h="3246">
                <a:moveTo>
                  <a:pt x="0" y="609"/>
                </a:moveTo>
                <a:lnTo>
                  <a:pt x="5168" y="609"/>
                </a:lnTo>
                <a:lnTo>
                  <a:pt x="5168" y="0"/>
                </a:lnTo>
                <a:lnTo>
                  <a:pt x="6858" y="1622"/>
                </a:lnTo>
                <a:lnTo>
                  <a:pt x="5168" y="3245"/>
                </a:lnTo>
                <a:lnTo>
                  <a:pt x="5168" y="2635"/>
                </a:lnTo>
                <a:lnTo>
                  <a:pt x="0" y="2635"/>
                </a:lnTo>
                <a:lnTo>
                  <a:pt x="0" y="609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0" name="Picture 3" descr=""/>
          <p:cNvPicPr/>
          <p:nvPr/>
        </p:nvPicPr>
        <p:blipFill>
          <a:blip r:embed="rId5"/>
          <a:srcRect l="8165" t="0" r="5309" b="0"/>
          <a:stretch/>
        </p:blipFill>
        <p:spPr>
          <a:xfrm>
            <a:off x="183240" y="1188360"/>
            <a:ext cx="1371240" cy="1188720"/>
          </a:xfrm>
          <a:prstGeom prst="rect">
            <a:avLst/>
          </a:prstGeom>
          <a:ln>
            <a:noFill/>
          </a:ln>
        </p:spPr>
      </p:pic>
      <p:grpSp>
        <p:nvGrpSpPr>
          <p:cNvPr id="1071" name="Group 6"/>
          <p:cNvGrpSpPr/>
          <p:nvPr/>
        </p:nvGrpSpPr>
        <p:grpSpPr>
          <a:xfrm>
            <a:off x="6858720" y="3236760"/>
            <a:ext cx="1708200" cy="1645920"/>
            <a:chOff x="6858720" y="3236760"/>
            <a:chExt cx="1708200" cy="1645920"/>
          </a:xfrm>
        </p:grpSpPr>
        <p:grpSp>
          <p:nvGrpSpPr>
            <p:cNvPr id="1072" name="Group 7"/>
            <p:cNvGrpSpPr/>
            <p:nvPr/>
          </p:nvGrpSpPr>
          <p:grpSpPr>
            <a:xfrm>
              <a:off x="6858720" y="3236760"/>
              <a:ext cx="1708200" cy="1645920"/>
              <a:chOff x="6858720" y="3236760"/>
              <a:chExt cx="1708200" cy="1645920"/>
            </a:xfrm>
          </p:grpSpPr>
          <p:pic>
            <p:nvPicPr>
              <p:cNvPr id="1073" name="Picture 15" descr=""/>
              <p:cNvPicPr/>
              <p:nvPr/>
            </p:nvPicPr>
            <p:blipFill>
              <a:blip r:embed="rId6"/>
              <a:srcRect l="16360" t="7468" r="12518" b="10334"/>
              <a:stretch/>
            </p:blipFill>
            <p:spPr>
              <a:xfrm>
                <a:off x="6858720" y="3236760"/>
                <a:ext cx="1708200" cy="16459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74" name="CustomShape 8"/>
              <p:cNvSpPr/>
              <p:nvPr/>
            </p:nvSpPr>
            <p:spPr>
              <a:xfrm flipH="1">
                <a:off x="8068680" y="3418200"/>
                <a:ext cx="347400" cy="389880"/>
              </a:xfrm>
              <a:custGeom>
                <a:avLst/>
                <a:gdLst/>
                <a:ahLst/>
                <a:rect l="l" t="t" r="r" b="b"/>
                <a:pathLst>
                  <a:path w="834886" h="965841">
                    <a:moveTo>
                      <a:pt x="832206" y="0"/>
                    </a:moveTo>
                    <a:cubicBezTo>
                      <a:pt x="836487" y="257710"/>
                      <a:pt x="840768" y="515420"/>
                      <a:pt x="801384" y="647272"/>
                    </a:cubicBezTo>
                    <a:cubicBezTo>
                      <a:pt x="762000" y="779124"/>
                      <a:pt x="654121" y="739739"/>
                      <a:pt x="595901" y="791110"/>
                    </a:cubicBezTo>
                    <a:cubicBezTo>
                      <a:pt x="537681" y="842481"/>
                      <a:pt x="551380" y="931524"/>
                      <a:pt x="452063" y="955497"/>
                    </a:cubicBezTo>
                    <a:cubicBezTo>
                      <a:pt x="352746" y="979470"/>
                      <a:pt x="176373" y="957209"/>
                      <a:pt x="0" y="934948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5" name="CustomShape 9"/>
              <p:cNvSpPr/>
              <p:nvPr/>
            </p:nvSpPr>
            <p:spPr>
              <a:xfrm flipH="1">
                <a:off x="7471800" y="3364200"/>
                <a:ext cx="510120" cy="548640"/>
              </a:xfrm>
              <a:custGeom>
                <a:avLst/>
                <a:gdLst/>
                <a:ahLst/>
                <a:rect l="l" t="t" r="r" b="b"/>
                <a:pathLst>
                  <a:path w="1217716" h="1358378">
                    <a:moveTo>
                      <a:pt x="15640" y="0"/>
                    </a:moveTo>
                    <a:cubicBezTo>
                      <a:pt x="-2340" y="312506"/>
                      <a:pt x="-20319" y="625012"/>
                      <a:pt x="56737" y="770562"/>
                    </a:cubicBezTo>
                    <a:cubicBezTo>
                      <a:pt x="133793" y="916112"/>
                      <a:pt x="388934" y="818508"/>
                      <a:pt x="477977" y="873303"/>
                    </a:cubicBezTo>
                    <a:cubicBezTo>
                      <a:pt x="567020" y="928098"/>
                      <a:pt x="508800" y="1061663"/>
                      <a:pt x="590993" y="1099335"/>
                    </a:cubicBezTo>
                    <a:cubicBezTo>
                      <a:pt x="673186" y="1137007"/>
                      <a:pt x="899218" y="1059951"/>
                      <a:pt x="971137" y="1099335"/>
                    </a:cubicBezTo>
                    <a:cubicBezTo>
                      <a:pt x="1043056" y="1138719"/>
                      <a:pt x="981411" y="1296256"/>
                      <a:pt x="1022507" y="1335640"/>
                    </a:cubicBezTo>
                    <a:cubicBezTo>
                      <a:pt x="1063603" y="1375024"/>
                      <a:pt x="1140659" y="1355332"/>
                      <a:pt x="1217716" y="1335640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6" name="CustomShape 10"/>
              <p:cNvSpPr/>
              <p:nvPr/>
            </p:nvSpPr>
            <p:spPr>
              <a:xfrm flipH="1">
                <a:off x="7453080" y="4008240"/>
                <a:ext cx="976320" cy="749880"/>
              </a:xfrm>
              <a:custGeom>
                <a:avLst/>
                <a:gdLst/>
                <a:ahLst/>
                <a:rect l="l" t="t" r="r" b="b"/>
                <a:pathLst>
                  <a:path w="2342508" h="1857565">
                    <a:moveTo>
                      <a:pt x="0" y="686311"/>
                    </a:moveTo>
                    <a:cubicBezTo>
                      <a:pt x="120721" y="713709"/>
                      <a:pt x="241443" y="741107"/>
                      <a:pt x="349322" y="676037"/>
                    </a:cubicBezTo>
                    <a:cubicBezTo>
                      <a:pt x="457201" y="610967"/>
                      <a:pt x="521626" y="408542"/>
                      <a:pt x="647272" y="295893"/>
                    </a:cubicBezTo>
                    <a:cubicBezTo>
                      <a:pt x="772918" y="183244"/>
                      <a:pt x="952512" y="5278"/>
                      <a:pt x="1103200" y="141"/>
                    </a:cubicBezTo>
                    <a:cubicBezTo>
                      <a:pt x="1253888" y="-4996"/>
                      <a:pt x="1397930" y="130160"/>
                      <a:pt x="1551398" y="265070"/>
                    </a:cubicBezTo>
                    <a:cubicBezTo>
                      <a:pt x="1704866" y="399980"/>
                      <a:pt x="1931542" y="629803"/>
                      <a:pt x="2024009" y="809601"/>
                    </a:cubicBezTo>
                    <a:cubicBezTo>
                      <a:pt x="2116476" y="989399"/>
                      <a:pt x="2059968" y="1223992"/>
                      <a:pt x="2106202" y="1343857"/>
                    </a:cubicBezTo>
                    <a:cubicBezTo>
                      <a:pt x="2152436" y="1463722"/>
                      <a:pt x="2262027" y="1443174"/>
                      <a:pt x="2301411" y="1528792"/>
                    </a:cubicBezTo>
                    <a:cubicBezTo>
                      <a:pt x="2340795" y="1614410"/>
                      <a:pt x="2341651" y="1735987"/>
                      <a:pt x="2342508" y="185756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7" name="CustomShape 11"/>
              <p:cNvSpPr/>
              <p:nvPr/>
            </p:nvSpPr>
            <p:spPr>
              <a:xfrm flipH="1">
                <a:off x="7452720" y="3895200"/>
                <a:ext cx="1006200" cy="405000"/>
              </a:xfrm>
              <a:custGeom>
                <a:avLst/>
                <a:gdLst/>
                <a:ahLst/>
                <a:rect l="l" t="t" r="r" b="b"/>
                <a:pathLst>
                  <a:path w="2404065" h="913278">
                    <a:moveTo>
                      <a:pt x="0" y="712394"/>
                    </a:moveTo>
                    <a:cubicBezTo>
                      <a:pt x="65926" y="714106"/>
                      <a:pt x="118212" y="689314"/>
                      <a:pt x="195253" y="632040"/>
                    </a:cubicBezTo>
                    <a:cubicBezTo>
                      <a:pt x="272294" y="574766"/>
                      <a:pt x="369804" y="460576"/>
                      <a:pt x="462249" y="368748"/>
                    </a:cubicBezTo>
                    <a:cubicBezTo>
                      <a:pt x="554694" y="276920"/>
                      <a:pt x="561567" y="130729"/>
                      <a:pt x="749926" y="81071"/>
                    </a:cubicBezTo>
                    <a:cubicBezTo>
                      <a:pt x="938286" y="31412"/>
                      <a:pt x="1316716" y="-67904"/>
                      <a:pt x="1592406" y="70797"/>
                    </a:cubicBezTo>
                    <a:cubicBezTo>
                      <a:pt x="1868096" y="209498"/>
                      <a:pt x="2136080" y="561388"/>
                      <a:pt x="2404065" y="913278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8" name="CustomShape 12"/>
              <p:cNvSpPr/>
              <p:nvPr/>
            </p:nvSpPr>
            <p:spPr>
              <a:xfrm flipH="1">
                <a:off x="7143480" y="4300920"/>
                <a:ext cx="459360" cy="290880"/>
              </a:xfrm>
              <a:custGeom>
                <a:avLst/>
                <a:gdLst/>
                <a:ahLst/>
                <a:rect l="l" t="t" r="r" b="b"/>
                <a:pathLst>
                  <a:path w="1099335" h="776779">
                    <a:moveTo>
                      <a:pt x="0" y="47314"/>
                    </a:moveTo>
                    <a:cubicBezTo>
                      <a:pt x="196065" y="1936"/>
                      <a:pt x="392130" y="-43442"/>
                      <a:pt x="575353" y="78136"/>
                    </a:cubicBezTo>
                    <a:cubicBezTo>
                      <a:pt x="758576" y="199714"/>
                      <a:pt x="928955" y="488246"/>
                      <a:pt x="1099335" y="776779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9" name="CustomShape 13"/>
              <p:cNvSpPr/>
              <p:nvPr/>
            </p:nvSpPr>
            <p:spPr>
              <a:xfrm flipH="1">
                <a:off x="7736040" y="3803760"/>
                <a:ext cx="360720" cy="111960"/>
              </a:xfrm>
              <a:custGeom>
                <a:avLst/>
                <a:gdLst/>
                <a:ahLst/>
                <a:rect l="l" t="t" r="r" b="b"/>
                <a:pathLst>
                  <a:path w="866494" h="278169">
                    <a:moveTo>
                      <a:pt x="13739" y="278169"/>
                    </a:moveTo>
                    <a:cubicBezTo>
                      <a:pt x="-5954" y="177139"/>
                      <a:pt x="-25646" y="76110"/>
                      <a:pt x="116480" y="31589"/>
                    </a:cubicBezTo>
                    <a:cubicBezTo>
                      <a:pt x="258606" y="-12932"/>
                      <a:pt x="562550" y="-946"/>
                      <a:pt x="866494" y="11041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0" name="CustomShape 14"/>
              <p:cNvSpPr/>
              <p:nvPr/>
            </p:nvSpPr>
            <p:spPr>
              <a:xfrm flipH="1">
                <a:off x="7546680" y="3903840"/>
                <a:ext cx="137160" cy="103320"/>
              </a:xfrm>
              <a:custGeom>
                <a:avLst/>
                <a:gdLst/>
                <a:ahLst/>
                <a:rect l="l" t="t" r="r" b="b"/>
                <a:pathLst>
                  <a:path w="328773" h="257093">
                    <a:moveTo>
                      <a:pt x="0" y="256854"/>
                    </a:moveTo>
                    <a:cubicBezTo>
                      <a:pt x="90755" y="257710"/>
                      <a:pt x="181510" y="258567"/>
                      <a:pt x="236305" y="215758"/>
                    </a:cubicBezTo>
                    <a:cubicBezTo>
                      <a:pt x="291101" y="172949"/>
                      <a:pt x="309937" y="86474"/>
                      <a:pt x="328773" y="0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1" name="CustomShape 15"/>
              <p:cNvSpPr/>
              <p:nvPr/>
            </p:nvSpPr>
            <p:spPr>
              <a:xfrm>
                <a:off x="8218800" y="3474000"/>
                <a:ext cx="139680" cy="385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2" name="CustomShape 16"/>
              <p:cNvSpPr/>
              <p:nvPr/>
            </p:nvSpPr>
            <p:spPr>
              <a:xfrm>
                <a:off x="7737840" y="3240720"/>
                <a:ext cx="139680" cy="385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3" name="CustomShape 17"/>
              <p:cNvSpPr/>
              <p:nvPr/>
            </p:nvSpPr>
            <p:spPr>
              <a:xfrm>
                <a:off x="7573320" y="3828240"/>
                <a:ext cx="193320" cy="385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4" name="CustomShape 18"/>
              <p:cNvSpPr/>
              <p:nvPr/>
            </p:nvSpPr>
            <p:spPr>
              <a:xfrm flipH="1">
                <a:off x="7037640" y="3360240"/>
                <a:ext cx="633600" cy="1082160"/>
              </a:xfrm>
              <a:custGeom>
                <a:avLst/>
                <a:gdLst/>
                <a:ahLst/>
                <a:rect l="l" t="t" r="r" b="b"/>
                <a:pathLst>
                  <a:path w="1520575" h="2681555">
                    <a:moveTo>
                      <a:pt x="0" y="0"/>
                    </a:moveTo>
                    <a:cubicBezTo>
                      <a:pt x="109591" y="101029"/>
                      <a:pt x="219182" y="202058"/>
                      <a:pt x="267128" y="297950"/>
                    </a:cubicBezTo>
                    <a:cubicBezTo>
                      <a:pt x="315074" y="393842"/>
                      <a:pt x="248292" y="508571"/>
                      <a:pt x="287676" y="575353"/>
                    </a:cubicBezTo>
                    <a:cubicBezTo>
                      <a:pt x="327060" y="642135"/>
                      <a:pt x="465762" y="515420"/>
                      <a:pt x="503434" y="698642"/>
                    </a:cubicBezTo>
                    <a:cubicBezTo>
                      <a:pt x="541106" y="881864"/>
                      <a:pt x="436652" y="1433244"/>
                      <a:pt x="513708" y="1674687"/>
                    </a:cubicBezTo>
                    <a:cubicBezTo>
                      <a:pt x="590764" y="1916130"/>
                      <a:pt x="797960" y="1979488"/>
                      <a:pt x="965771" y="2147299"/>
                    </a:cubicBezTo>
                    <a:cubicBezTo>
                      <a:pt x="1133582" y="2315110"/>
                      <a:pt x="1327078" y="2498332"/>
                      <a:pt x="1520575" y="268155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5" name="CustomShape 19"/>
              <p:cNvSpPr/>
              <p:nvPr/>
            </p:nvSpPr>
            <p:spPr>
              <a:xfrm flipH="1">
                <a:off x="8276040" y="3812760"/>
                <a:ext cx="167760" cy="280440"/>
              </a:xfrm>
              <a:custGeom>
                <a:avLst/>
                <a:gdLst/>
                <a:ahLst/>
                <a:rect l="l" t="t" r="r" b="b"/>
                <a:pathLst>
                  <a:path w="402509" h="695325">
                    <a:moveTo>
                      <a:pt x="400050" y="0"/>
                    </a:moveTo>
                    <a:cubicBezTo>
                      <a:pt x="404812" y="180181"/>
                      <a:pt x="409575" y="360363"/>
                      <a:pt x="342900" y="476250"/>
                    </a:cubicBezTo>
                    <a:cubicBezTo>
                      <a:pt x="276225" y="592137"/>
                      <a:pt x="138112" y="643731"/>
                      <a:pt x="0" y="69532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086" name="CustomShape 20"/>
            <p:cNvSpPr/>
            <p:nvPr/>
          </p:nvSpPr>
          <p:spPr>
            <a:xfrm>
              <a:off x="7896600" y="4030200"/>
              <a:ext cx="45720" cy="4608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87" name="CustomShape 21"/>
            <p:cNvSpPr/>
            <p:nvPr/>
          </p:nvSpPr>
          <p:spPr>
            <a:xfrm>
              <a:off x="7992720" y="4030200"/>
              <a:ext cx="46800" cy="4680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88" name="CustomShape 22"/>
            <p:cNvSpPr/>
            <p:nvPr/>
          </p:nvSpPr>
          <p:spPr>
            <a:xfrm>
              <a:off x="7898040" y="4321080"/>
              <a:ext cx="46080" cy="4572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89" name="CustomShape 23"/>
            <p:cNvSpPr/>
            <p:nvPr/>
          </p:nvSpPr>
          <p:spPr>
            <a:xfrm>
              <a:off x="7896240" y="4123080"/>
              <a:ext cx="46440" cy="4680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90" name="CustomShape 24"/>
            <p:cNvSpPr/>
            <p:nvPr/>
          </p:nvSpPr>
          <p:spPr>
            <a:xfrm>
              <a:off x="7992360" y="4125960"/>
              <a:ext cx="46080" cy="4608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91" name="CustomShape 25"/>
            <p:cNvSpPr/>
            <p:nvPr/>
          </p:nvSpPr>
          <p:spPr>
            <a:xfrm>
              <a:off x="8088840" y="4125960"/>
              <a:ext cx="46440" cy="464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92" name="CustomShape 26"/>
            <p:cNvSpPr/>
            <p:nvPr/>
          </p:nvSpPr>
          <p:spPr>
            <a:xfrm>
              <a:off x="7997760" y="4321440"/>
              <a:ext cx="46080" cy="464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93" name="CustomShape 27"/>
            <p:cNvSpPr/>
            <p:nvPr/>
          </p:nvSpPr>
          <p:spPr>
            <a:xfrm>
              <a:off x="7898400" y="4219560"/>
              <a:ext cx="46800" cy="4680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94" name="CustomShape 28"/>
            <p:cNvSpPr/>
            <p:nvPr/>
          </p:nvSpPr>
          <p:spPr>
            <a:xfrm>
              <a:off x="7992000" y="4221720"/>
              <a:ext cx="46080" cy="4680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95" name="CustomShape 29"/>
            <p:cNvSpPr/>
            <p:nvPr/>
          </p:nvSpPr>
          <p:spPr>
            <a:xfrm>
              <a:off x="8093520" y="4221720"/>
              <a:ext cx="46440" cy="4716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96" name="CustomShape 30"/>
            <p:cNvSpPr/>
            <p:nvPr/>
          </p:nvSpPr>
          <p:spPr>
            <a:xfrm>
              <a:off x="7992000" y="4420440"/>
              <a:ext cx="46080" cy="4608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97" name="CustomShape 31"/>
            <p:cNvSpPr/>
            <p:nvPr/>
          </p:nvSpPr>
          <p:spPr>
            <a:xfrm>
              <a:off x="7860240" y="4057560"/>
              <a:ext cx="312120" cy="423000"/>
            </a:xfrm>
            <a:custGeom>
              <a:avLst/>
              <a:gdLst/>
              <a:ahLst/>
              <a:rect l="l" t="t" r="r" b="b"/>
              <a:pathLst>
                <a:path w="1126156" h="1386038">
                  <a:moveTo>
                    <a:pt x="28876" y="0"/>
                  </a:moveTo>
                  <a:lnTo>
                    <a:pt x="28876" y="0"/>
                  </a:lnTo>
                  <a:cubicBezTo>
                    <a:pt x="1820" y="135278"/>
                    <a:pt x="0" y="119476"/>
                    <a:pt x="0" y="298383"/>
                  </a:cubicBezTo>
                  <a:cubicBezTo>
                    <a:pt x="0" y="516579"/>
                    <a:pt x="3566" y="734789"/>
                    <a:pt x="9625" y="952901"/>
                  </a:cubicBezTo>
                  <a:cubicBezTo>
                    <a:pt x="9992" y="966125"/>
                    <a:pt x="18743" y="978183"/>
                    <a:pt x="19251" y="991402"/>
                  </a:cubicBezTo>
                  <a:cubicBezTo>
                    <a:pt x="21964" y="1061935"/>
                    <a:pt x="19251" y="1132573"/>
                    <a:pt x="19251" y="1203158"/>
                  </a:cubicBezTo>
                  <a:lnTo>
                    <a:pt x="19251" y="1203158"/>
                  </a:lnTo>
                  <a:lnTo>
                    <a:pt x="304168" y="1106993"/>
                  </a:lnTo>
                  <a:lnTo>
                    <a:pt x="423512" y="1386038"/>
                  </a:lnTo>
                  <a:lnTo>
                    <a:pt x="853522" y="1343961"/>
                  </a:lnTo>
                  <a:lnTo>
                    <a:pt x="721895" y="1068404"/>
                  </a:lnTo>
                  <a:lnTo>
                    <a:pt x="789272" y="818148"/>
                  </a:lnTo>
                  <a:lnTo>
                    <a:pt x="1106905" y="644893"/>
                  </a:lnTo>
                  <a:lnTo>
                    <a:pt x="1126156" y="259882"/>
                  </a:lnTo>
                </a:path>
              </a:pathLst>
            </a:custGeom>
            <a:noFill/>
            <a:ln w="284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098" name="" descr=""/>
          <p:cNvPicPr/>
          <p:nvPr/>
        </p:nvPicPr>
        <p:blipFill>
          <a:blip r:embed="rId7"/>
          <a:srcRect l="12874" t="11860" r="10266" b="10630"/>
          <a:stretch/>
        </p:blipFill>
        <p:spPr>
          <a:xfrm rot="10800000">
            <a:off x="5574240" y="2524320"/>
            <a:ext cx="1479600" cy="1492200"/>
          </a:xfrm>
          <a:prstGeom prst="rect">
            <a:avLst/>
          </a:prstGeom>
          <a:ln>
            <a:noFill/>
          </a:ln>
        </p:spPr>
      </p:pic>
      <p:pic>
        <p:nvPicPr>
          <p:cNvPr id="1099" name="" descr=""/>
          <p:cNvPicPr/>
          <p:nvPr/>
        </p:nvPicPr>
        <p:blipFill>
          <a:blip r:embed="rId8"/>
          <a:srcRect l="85973" t="5050" r="0" b="71049"/>
          <a:stretch/>
        </p:blipFill>
        <p:spPr>
          <a:xfrm>
            <a:off x="5150520" y="3310560"/>
            <a:ext cx="1611000" cy="1484280"/>
          </a:xfrm>
          <a:prstGeom prst="rect">
            <a:avLst/>
          </a:prstGeom>
          <a:ln>
            <a:noFill/>
          </a:ln>
        </p:spPr>
      </p:pic>
      <p:pic>
        <p:nvPicPr>
          <p:cNvPr id="1100" name="Picture 3" descr=""/>
          <p:cNvPicPr/>
          <p:nvPr/>
        </p:nvPicPr>
        <p:blipFill>
          <a:blip r:embed="rId9"/>
          <a:srcRect l="0" t="0" r="0" b="5770"/>
          <a:stretch/>
        </p:blipFill>
        <p:spPr>
          <a:xfrm>
            <a:off x="5117400" y="3255840"/>
            <a:ext cx="1655280" cy="161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50AC4D7E-8AB5-45A1-A594-F8A7016C90C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02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Cosine Based Clustering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03" name="CustomShape 3"/>
          <p:cNvSpPr/>
          <p:nvPr/>
        </p:nvSpPr>
        <p:spPr>
          <a:xfrm>
            <a:off x="228600" y="971640"/>
            <a:ext cx="8106840" cy="38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4" name="" descr=""/>
          <p:cNvPicPr/>
          <p:nvPr/>
        </p:nvPicPr>
        <p:blipFill>
          <a:blip r:embed="rId1"/>
          <a:srcRect l="0" t="24962" r="0" b="33343"/>
          <a:stretch/>
        </p:blipFill>
        <p:spPr>
          <a:xfrm>
            <a:off x="5852160" y="1097280"/>
            <a:ext cx="3021480" cy="572040"/>
          </a:xfrm>
          <a:prstGeom prst="rect">
            <a:avLst/>
          </a:prstGeom>
          <a:ln>
            <a:noFill/>
          </a:ln>
        </p:spPr>
      </p:pic>
      <p:pic>
        <p:nvPicPr>
          <p:cNvPr id="1105" name="" descr=""/>
          <p:cNvPicPr/>
          <p:nvPr/>
        </p:nvPicPr>
        <p:blipFill>
          <a:blip r:embed="rId2"/>
          <a:stretch/>
        </p:blipFill>
        <p:spPr>
          <a:xfrm>
            <a:off x="241200" y="971640"/>
            <a:ext cx="3598920" cy="1990800"/>
          </a:xfrm>
          <a:prstGeom prst="rect">
            <a:avLst/>
          </a:prstGeom>
          <a:ln>
            <a:noFill/>
          </a:ln>
        </p:spPr>
      </p:pic>
      <p:pic>
        <p:nvPicPr>
          <p:cNvPr id="1106" name="" descr=""/>
          <p:cNvPicPr/>
          <p:nvPr/>
        </p:nvPicPr>
        <p:blipFill>
          <a:blip r:embed="rId3"/>
          <a:stretch/>
        </p:blipFill>
        <p:spPr>
          <a:xfrm>
            <a:off x="241200" y="3045240"/>
            <a:ext cx="3598920" cy="1983600"/>
          </a:xfrm>
          <a:prstGeom prst="rect">
            <a:avLst/>
          </a:prstGeom>
          <a:ln>
            <a:noFill/>
          </a:ln>
        </p:spPr>
      </p:pic>
      <p:sp>
        <p:nvSpPr>
          <p:cNvPr id="1107" name="CustomShape 4"/>
          <p:cNvSpPr/>
          <p:nvPr/>
        </p:nvSpPr>
        <p:spPr>
          <a:xfrm>
            <a:off x="3931920" y="971640"/>
            <a:ext cx="1828440" cy="914040"/>
          </a:xfrm>
          <a:custGeom>
            <a:avLst/>
            <a:gdLst/>
            <a:ahLst/>
            <a:rect l="l" t="t" r="r" b="b"/>
            <a:pathLst>
              <a:path w="5082" h="2542">
                <a:moveTo>
                  <a:pt x="0" y="477"/>
                </a:moveTo>
                <a:lnTo>
                  <a:pt x="3828" y="477"/>
                </a:lnTo>
                <a:lnTo>
                  <a:pt x="3828" y="0"/>
                </a:lnTo>
                <a:lnTo>
                  <a:pt x="5081" y="1270"/>
                </a:lnTo>
                <a:lnTo>
                  <a:pt x="3828" y="2541"/>
                </a:lnTo>
                <a:lnTo>
                  <a:pt x="3828" y="2063"/>
                </a:lnTo>
                <a:lnTo>
                  <a:pt x="0" y="2063"/>
                </a:lnTo>
                <a:lnTo>
                  <a:pt x="0" y="47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Vectorize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8" name="CustomShape 5"/>
          <p:cNvSpPr/>
          <p:nvPr/>
        </p:nvSpPr>
        <p:spPr>
          <a:xfrm>
            <a:off x="6035040" y="1669680"/>
            <a:ext cx="15541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= 97%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12B06D98-4402-4D4C-A030-D2822857AE3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10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Cosine Based Clustering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11" name="CustomShape 3"/>
          <p:cNvSpPr/>
          <p:nvPr/>
        </p:nvSpPr>
        <p:spPr>
          <a:xfrm>
            <a:off x="228600" y="971640"/>
            <a:ext cx="8106840" cy="38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2" name="" descr=""/>
          <p:cNvPicPr/>
          <p:nvPr/>
        </p:nvPicPr>
        <p:blipFill>
          <a:blip r:embed="rId1"/>
          <a:srcRect l="0" t="24962" r="0" b="33343"/>
          <a:stretch/>
        </p:blipFill>
        <p:spPr>
          <a:xfrm>
            <a:off x="5852160" y="1097280"/>
            <a:ext cx="3021480" cy="572040"/>
          </a:xfrm>
          <a:prstGeom prst="rect">
            <a:avLst/>
          </a:prstGeom>
          <a:ln>
            <a:noFill/>
          </a:ln>
        </p:spPr>
      </p:pic>
      <p:pic>
        <p:nvPicPr>
          <p:cNvPr id="1113" name="" descr=""/>
          <p:cNvPicPr/>
          <p:nvPr/>
        </p:nvPicPr>
        <p:blipFill>
          <a:blip r:embed="rId2"/>
          <a:stretch/>
        </p:blipFill>
        <p:spPr>
          <a:xfrm>
            <a:off x="241200" y="971640"/>
            <a:ext cx="3598920" cy="1990800"/>
          </a:xfrm>
          <a:prstGeom prst="rect">
            <a:avLst/>
          </a:prstGeom>
          <a:ln>
            <a:noFill/>
          </a:ln>
        </p:spPr>
      </p:pic>
      <p:pic>
        <p:nvPicPr>
          <p:cNvPr id="1114" name="" descr=""/>
          <p:cNvPicPr/>
          <p:nvPr/>
        </p:nvPicPr>
        <p:blipFill>
          <a:blip r:embed="rId3"/>
          <a:stretch/>
        </p:blipFill>
        <p:spPr>
          <a:xfrm>
            <a:off x="241200" y="3045240"/>
            <a:ext cx="3598920" cy="1983600"/>
          </a:xfrm>
          <a:prstGeom prst="rect">
            <a:avLst/>
          </a:prstGeom>
          <a:ln>
            <a:noFill/>
          </a:ln>
        </p:spPr>
      </p:pic>
      <p:sp>
        <p:nvSpPr>
          <p:cNvPr id="1115" name="CustomShape 4"/>
          <p:cNvSpPr/>
          <p:nvPr/>
        </p:nvSpPr>
        <p:spPr>
          <a:xfrm>
            <a:off x="3931920" y="971640"/>
            <a:ext cx="1828440" cy="914040"/>
          </a:xfrm>
          <a:custGeom>
            <a:avLst/>
            <a:gdLst/>
            <a:ahLst/>
            <a:rect l="l" t="t" r="r" b="b"/>
            <a:pathLst>
              <a:path w="5082" h="2542">
                <a:moveTo>
                  <a:pt x="0" y="477"/>
                </a:moveTo>
                <a:lnTo>
                  <a:pt x="3828" y="477"/>
                </a:lnTo>
                <a:lnTo>
                  <a:pt x="3828" y="0"/>
                </a:lnTo>
                <a:lnTo>
                  <a:pt x="5081" y="1270"/>
                </a:lnTo>
                <a:lnTo>
                  <a:pt x="3828" y="2541"/>
                </a:lnTo>
                <a:lnTo>
                  <a:pt x="3828" y="2063"/>
                </a:lnTo>
                <a:lnTo>
                  <a:pt x="0" y="2063"/>
                </a:lnTo>
                <a:lnTo>
                  <a:pt x="0" y="47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Vectorize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6" name="CustomShape 5"/>
          <p:cNvSpPr/>
          <p:nvPr/>
        </p:nvSpPr>
        <p:spPr>
          <a:xfrm>
            <a:off x="6035040" y="1669680"/>
            <a:ext cx="15541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= 97%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7" name="CustomShape 6"/>
          <p:cNvSpPr/>
          <p:nvPr/>
        </p:nvSpPr>
        <p:spPr>
          <a:xfrm>
            <a:off x="6140160" y="2377440"/>
            <a:ext cx="2742840" cy="822600"/>
          </a:xfrm>
          <a:custGeom>
            <a:avLst/>
            <a:gdLst/>
            <a:ahLst/>
            <a:rect l="l" t="t" r="r" b="b"/>
            <a:pathLst>
              <a:path w="7622" h="2288">
                <a:moveTo>
                  <a:pt x="1905" y="0"/>
                </a:moveTo>
                <a:lnTo>
                  <a:pt x="1905" y="1715"/>
                </a:lnTo>
                <a:lnTo>
                  <a:pt x="0" y="1715"/>
                </a:lnTo>
                <a:lnTo>
                  <a:pt x="3810" y="2287"/>
                </a:lnTo>
                <a:lnTo>
                  <a:pt x="7621" y="1715"/>
                </a:lnTo>
                <a:lnTo>
                  <a:pt x="5715" y="1715"/>
                </a:lnTo>
                <a:lnTo>
                  <a:pt x="5715" y="0"/>
                </a:lnTo>
                <a:lnTo>
                  <a:pt x="1905" y="0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Hierarchical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18" name="" descr=""/>
          <p:cNvPicPr/>
          <p:nvPr/>
        </p:nvPicPr>
        <p:blipFill>
          <a:blip r:embed="rId4"/>
          <a:srcRect l="85973" t="5050" r="0" b="71049"/>
          <a:stretch/>
        </p:blipFill>
        <p:spPr>
          <a:xfrm>
            <a:off x="6577920" y="3291840"/>
            <a:ext cx="1919880" cy="1769040"/>
          </a:xfrm>
          <a:prstGeom prst="rect">
            <a:avLst/>
          </a:prstGeom>
          <a:ln>
            <a:noFill/>
          </a:ln>
        </p:spPr>
      </p:pic>
      <p:graphicFrame>
        <p:nvGraphicFramePr>
          <p:cNvPr id="1119" name="Table 7"/>
          <p:cNvGraphicFramePr/>
          <p:nvPr/>
        </p:nvGraphicFramePr>
        <p:xfrm>
          <a:off x="3813120" y="2219760"/>
          <a:ext cx="1900440" cy="349560"/>
        </p:xfrm>
        <a:graphic>
          <a:graphicData uri="http://schemas.openxmlformats.org/drawingml/2006/table">
            <a:tbl>
              <a:tblPr/>
              <a:tblGrid>
                <a:gridCol w="271800"/>
                <a:gridCol w="271800"/>
                <a:gridCol w="271800"/>
                <a:gridCol w="271800"/>
                <a:gridCol w="271800"/>
                <a:gridCol w="271800"/>
                <a:gridCol w="269640"/>
              </a:tblGrid>
              <a:tr h="277200"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5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8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11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7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4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0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...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0" name="Table 8"/>
          <p:cNvGraphicFramePr/>
          <p:nvPr/>
        </p:nvGraphicFramePr>
        <p:xfrm>
          <a:off x="3826440" y="3670560"/>
          <a:ext cx="1901880" cy="278640"/>
        </p:xfrm>
        <a:graphic>
          <a:graphicData uri="http://schemas.openxmlformats.org/drawingml/2006/table">
            <a:tbl>
              <a:tblPr/>
              <a:tblGrid>
                <a:gridCol w="271800"/>
                <a:gridCol w="271800"/>
                <a:gridCol w="271800"/>
                <a:gridCol w="271800"/>
                <a:gridCol w="271800"/>
                <a:gridCol w="271800"/>
                <a:gridCol w="271080"/>
              </a:tblGrid>
              <a:tr h="278640"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9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5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2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3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8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600" spc="-1" strike="noStrike">
                          <a:latin typeface="Arial"/>
                        </a:rPr>
                        <a:t>12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700" spc="-1" strike="noStrike">
                          <a:latin typeface="Arial"/>
                        </a:rPr>
                        <a:t>...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1121" name="TextShape 9"/>
          <p:cNvSpPr txBox="1"/>
          <p:nvPr/>
        </p:nvSpPr>
        <p:spPr>
          <a:xfrm>
            <a:off x="5688720" y="2191320"/>
            <a:ext cx="548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=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2" name="TextShape 10"/>
          <p:cNvSpPr txBox="1"/>
          <p:nvPr/>
        </p:nvSpPr>
        <p:spPr>
          <a:xfrm>
            <a:off x="5688720" y="3631680"/>
            <a:ext cx="548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=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DA193CED-C562-4395-97B6-5F5D09DBB64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24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Cosine Based Clustering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25" name="CustomShape 3"/>
          <p:cNvSpPr/>
          <p:nvPr/>
        </p:nvSpPr>
        <p:spPr>
          <a:xfrm>
            <a:off x="228600" y="971640"/>
            <a:ext cx="8106840" cy="38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4"/>
          <p:cNvSpPr/>
          <p:nvPr/>
        </p:nvSpPr>
        <p:spPr>
          <a:xfrm>
            <a:off x="656640" y="1025640"/>
            <a:ext cx="3017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Cosine Similarity Clustering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7" name="CustomShape 5"/>
          <p:cNvSpPr/>
          <p:nvPr/>
        </p:nvSpPr>
        <p:spPr>
          <a:xfrm>
            <a:off x="5577840" y="1025640"/>
            <a:ext cx="25599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True Clustering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28" name="" descr=""/>
          <p:cNvPicPr/>
          <p:nvPr/>
        </p:nvPicPr>
        <p:blipFill>
          <a:blip r:embed="rId1"/>
          <a:srcRect l="85973" t="5050" r="0" b="71049"/>
          <a:stretch/>
        </p:blipFill>
        <p:spPr>
          <a:xfrm>
            <a:off x="457200" y="1545840"/>
            <a:ext cx="3383280" cy="3117600"/>
          </a:xfrm>
          <a:prstGeom prst="rect">
            <a:avLst/>
          </a:prstGeom>
          <a:ln>
            <a:noFill/>
          </a:ln>
        </p:spPr>
      </p:pic>
      <p:grpSp>
        <p:nvGrpSpPr>
          <p:cNvPr id="1129" name="Group 6"/>
          <p:cNvGrpSpPr/>
          <p:nvPr/>
        </p:nvGrpSpPr>
        <p:grpSpPr>
          <a:xfrm>
            <a:off x="4875480" y="1645920"/>
            <a:ext cx="3171240" cy="3055680"/>
            <a:chOff x="4875480" y="1645920"/>
            <a:chExt cx="3171240" cy="3055680"/>
          </a:xfrm>
        </p:grpSpPr>
        <p:grpSp>
          <p:nvGrpSpPr>
            <p:cNvPr id="1130" name="Group 7"/>
            <p:cNvGrpSpPr/>
            <p:nvPr/>
          </p:nvGrpSpPr>
          <p:grpSpPr>
            <a:xfrm>
              <a:off x="4875480" y="1645920"/>
              <a:ext cx="3171240" cy="3055680"/>
              <a:chOff x="4875480" y="1645920"/>
              <a:chExt cx="3171240" cy="3055680"/>
            </a:xfrm>
          </p:grpSpPr>
          <p:pic>
            <p:nvPicPr>
              <p:cNvPr id="1131" name="Picture 15" descr=""/>
              <p:cNvPicPr/>
              <p:nvPr/>
            </p:nvPicPr>
            <p:blipFill>
              <a:blip r:embed="rId2"/>
              <a:srcRect l="16360" t="7468" r="12518" b="10334"/>
              <a:stretch/>
            </p:blipFill>
            <p:spPr>
              <a:xfrm>
                <a:off x="4875480" y="1645920"/>
                <a:ext cx="3171240" cy="30556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32" name="CustomShape 8"/>
              <p:cNvSpPr/>
              <p:nvPr/>
            </p:nvSpPr>
            <p:spPr>
              <a:xfrm flipH="1">
                <a:off x="7122240" y="1982880"/>
                <a:ext cx="645120" cy="723600"/>
              </a:xfrm>
              <a:custGeom>
                <a:avLst/>
                <a:gdLst/>
                <a:ahLst/>
                <a:rect l="l" t="t" r="r" b="b"/>
                <a:pathLst>
                  <a:path w="834886" h="965841">
                    <a:moveTo>
                      <a:pt x="832206" y="0"/>
                    </a:moveTo>
                    <a:cubicBezTo>
                      <a:pt x="836487" y="257710"/>
                      <a:pt x="840768" y="515420"/>
                      <a:pt x="801384" y="647272"/>
                    </a:cubicBezTo>
                    <a:cubicBezTo>
                      <a:pt x="762000" y="779124"/>
                      <a:pt x="654121" y="739739"/>
                      <a:pt x="595901" y="791110"/>
                    </a:cubicBezTo>
                    <a:cubicBezTo>
                      <a:pt x="537681" y="842481"/>
                      <a:pt x="551380" y="931524"/>
                      <a:pt x="452063" y="955497"/>
                    </a:cubicBezTo>
                    <a:cubicBezTo>
                      <a:pt x="352746" y="979470"/>
                      <a:pt x="176373" y="957209"/>
                      <a:pt x="0" y="934948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33" name="CustomShape 9"/>
              <p:cNvSpPr/>
              <p:nvPr/>
            </p:nvSpPr>
            <p:spPr>
              <a:xfrm flipH="1">
                <a:off x="6013800" y="1882440"/>
                <a:ext cx="947160" cy="1018440"/>
              </a:xfrm>
              <a:custGeom>
                <a:avLst/>
                <a:gdLst/>
                <a:ahLst/>
                <a:rect l="l" t="t" r="r" b="b"/>
                <a:pathLst>
                  <a:path w="1217716" h="1358378">
                    <a:moveTo>
                      <a:pt x="15640" y="0"/>
                    </a:moveTo>
                    <a:cubicBezTo>
                      <a:pt x="-2340" y="312506"/>
                      <a:pt x="-20319" y="625012"/>
                      <a:pt x="56737" y="770562"/>
                    </a:cubicBezTo>
                    <a:cubicBezTo>
                      <a:pt x="133793" y="916112"/>
                      <a:pt x="388934" y="818508"/>
                      <a:pt x="477977" y="873303"/>
                    </a:cubicBezTo>
                    <a:cubicBezTo>
                      <a:pt x="567020" y="928098"/>
                      <a:pt x="508800" y="1061663"/>
                      <a:pt x="590993" y="1099335"/>
                    </a:cubicBezTo>
                    <a:cubicBezTo>
                      <a:pt x="673186" y="1137007"/>
                      <a:pt x="899218" y="1059951"/>
                      <a:pt x="971137" y="1099335"/>
                    </a:cubicBezTo>
                    <a:cubicBezTo>
                      <a:pt x="1043056" y="1138719"/>
                      <a:pt x="981411" y="1296256"/>
                      <a:pt x="1022507" y="1335640"/>
                    </a:cubicBezTo>
                    <a:cubicBezTo>
                      <a:pt x="1063603" y="1375024"/>
                      <a:pt x="1140659" y="1355332"/>
                      <a:pt x="1217716" y="1335640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34" name="CustomShape 10"/>
              <p:cNvSpPr/>
              <p:nvPr/>
            </p:nvSpPr>
            <p:spPr>
              <a:xfrm flipH="1">
                <a:off x="5978520" y="3078000"/>
                <a:ext cx="1812600" cy="1392120"/>
              </a:xfrm>
              <a:custGeom>
                <a:avLst/>
                <a:gdLst/>
                <a:ahLst/>
                <a:rect l="l" t="t" r="r" b="b"/>
                <a:pathLst>
                  <a:path w="2342508" h="1857565">
                    <a:moveTo>
                      <a:pt x="0" y="686311"/>
                    </a:moveTo>
                    <a:cubicBezTo>
                      <a:pt x="120721" y="713709"/>
                      <a:pt x="241443" y="741107"/>
                      <a:pt x="349322" y="676037"/>
                    </a:cubicBezTo>
                    <a:cubicBezTo>
                      <a:pt x="457201" y="610967"/>
                      <a:pt x="521626" y="408542"/>
                      <a:pt x="647272" y="295893"/>
                    </a:cubicBezTo>
                    <a:cubicBezTo>
                      <a:pt x="772918" y="183244"/>
                      <a:pt x="952512" y="5278"/>
                      <a:pt x="1103200" y="141"/>
                    </a:cubicBezTo>
                    <a:cubicBezTo>
                      <a:pt x="1253888" y="-4996"/>
                      <a:pt x="1397930" y="130160"/>
                      <a:pt x="1551398" y="265070"/>
                    </a:cubicBezTo>
                    <a:cubicBezTo>
                      <a:pt x="1704866" y="399980"/>
                      <a:pt x="1931542" y="629803"/>
                      <a:pt x="2024009" y="809601"/>
                    </a:cubicBezTo>
                    <a:cubicBezTo>
                      <a:pt x="2116476" y="989399"/>
                      <a:pt x="2059968" y="1223992"/>
                      <a:pt x="2106202" y="1343857"/>
                    </a:cubicBezTo>
                    <a:cubicBezTo>
                      <a:pt x="2152436" y="1463722"/>
                      <a:pt x="2262027" y="1443174"/>
                      <a:pt x="2301411" y="1528792"/>
                    </a:cubicBezTo>
                    <a:cubicBezTo>
                      <a:pt x="2340795" y="1614410"/>
                      <a:pt x="2341651" y="1735987"/>
                      <a:pt x="2342508" y="185756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35" name="CustomShape 11"/>
              <p:cNvSpPr/>
              <p:nvPr/>
            </p:nvSpPr>
            <p:spPr>
              <a:xfrm flipH="1">
                <a:off x="5978520" y="2868480"/>
                <a:ext cx="1868040" cy="751680"/>
              </a:xfrm>
              <a:custGeom>
                <a:avLst/>
                <a:gdLst/>
                <a:ahLst/>
                <a:rect l="l" t="t" r="r" b="b"/>
                <a:pathLst>
                  <a:path w="2404065" h="913278">
                    <a:moveTo>
                      <a:pt x="0" y="712394"/>
                    </a:moveTo>
                    <a:cubicBezTo>
                      <a:pt x="65926" y="714106"/>
                      <a:pt x="118212" y="689314"/>
                      <a:pt x="195253" y="632040"/>
                    </a:cubicBezTo>
                    <a:cubicBezTo>
                      <a:pt x="272294" y="574766"/>
                      <a:pt x="369804" y="460576"/>
                      <a:pt x="462249" y="368748"/>
                    </a:cubicBezTo>
                    <a:cubicBezTo>
                      <a:pt x="554694" y="276920"/>
                      <a:pt x="561567" y="130729"/>
                      <a:pt x="749926" y="81071"/>
                    </a:cubicBezTo>
                    <a:cubicBezTo>
                      <a:pt x="938286" y="31412"/>
                      <a:pt x="1316716" y="-67904"/>
                      <a:pt x="1592406" y="70797"/>
                    </a:cubicBezTo>
                    <a:cubicBezTo>
                      <a:pt x="1868096" y="209498"/>
                      <a:pt x="2136080" y="561388"/>
                      <a:pt x="2404065" y="913278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36" name="CustomShape 12"/>
              <p:cNvSpPr/>
              <p:nvPr/>
            </p:nvSpPr>
            <p:spPr>
              <a:xfrm flipH="1">
                <a:off x="5403600" y="3621600"/>
                <a:ext cx="852840" cy="540000"/>
              </a:xfrm>
              <a:custGeom>
                <a:avLst/>
                <a:gdLst/>
                <a:ahLst/>
                <a:rect l="l" t="t" r="r" b="b"/>
                <a:pathLst>
                  <a:path w="1099335" h="776779">
                    <a:moveTo>
                      <a:pt x="0" y="47314"/>
                    </a:moveTo>
                    <a:cubicBezTo>
                      <a:pt x="196065" y="1936"/>
                      <a:pt x="392130" y="-43442"/>
                      <a:pt x="575353" y="78136"/>
                    </a:cubicBezTo>
                    <a:cubicBezTo>
                      <a:pt x="758576" y="199714"/>
                      <a:pt x="928955" y="488246"/>
                      <a:pt x="1099335" y="776779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37" name="CustomShape 13"/>
              <p:cNvSpPr/>
              <p:nvPr/>
            </p:nvSpPr>
            <p:spPr>
              <a:xfrm flipH="1">
                <a:off x="6504120" y="2698560"/>
                <a:ext cx="669600" cy="207720"/>
              </a:xfrm>
              <a:custGeom>
                <a:avLst/>
                <a:gdLst/>
                <a:ahLst/>
                <a:rect l="l" t="t" r="r" b="b"/>
                <a:pathLst>
                  <a:path w="866494" h="278169">
                    <a:moveTo>
                      <a:pt x="13739" y="278169"/>
                    </a:moveTo>
                    <a:cubicBezTo>
                      <a:pt x="-5954" y="177139"/>
                      <a:pt x="-25646" y="76110"/>
                      <a:pt x="116480" y="31589"/>
                    </a:cubicBezTo>
                    <a:cubicBezTo>
                      <a:pt x="258606" y="-12932"/>
                      <a:pt x="562550" y="-946"/>
                      <a:pt x="866494" y="11041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38" name="CustomShape 14"/>
              <p:cNvSpPr/>
              <p:nvPr/>
            </p:nvSpPr>
            <p:spPr>
              <a:xfrm flipH="1">
                <a:off x="6153120" y="2884320"/>
                <a:ext cx="254520" cy="191880"/>
              </a:xfrm>
              <a:custGeom>
                <a:avLst/>
                <a:gdLst/>
                <a:ahLst/>
                <a:rect l="l" t="t" r="r" b="b"/>
                <a:pathLst>
                  <a:path w="328773" h="257093">
                    <a:moveTo>
                      <a:pt x="0" y="256854"/>
                    </a:moveTo>
                    <a:cubicBezTo>
                      <a:pt x="90755" y="257710"/>
                      <a:pt x="181510" y="258567"/>
                      <a:pt x="236305" y="215758"/>
                    </a:cubicBezTo>
                    <a:cubicBezTo>
                      <a:pt x="291101" y="172949"/>
                      <a:pt x="309937" y="86474"/>
                      <a:pt x="328773" y="0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39" name="CustomShape 15"/>
              <p:cNvSpPr/>
              <p:nvPr/>
            </p:nvSpPr>
            <p:spPr>
              <a:xfrm>
                <a:off x="7400520" y="2086200"/>
                <a:ext cx="259200" cy="716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0" name="CustomShape 16"/>
              <p:cNvSpPr/>
              <p:nvPr/>
            </p:nvSpPr>
            <p:spPr>
              <a:xfrm>
                <a:off x="6507720" y="1653120"/>
                <a:ext cx="259200" cy="715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1" name="CustomShape 17"/>
              <p:cNvSpPr/>
              <p:nvPr/>
            </p:nvSpPr>
            <p:spPr>
              <a:xfrm>
                <a:off x="6202080" y="2743920"/>
                <a:ext cx="358920" cy="716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2" name="CustomShape 18"/>
              <p:cNvSpPr/>
              <p:nvPr/>
            </p:nvSpPr>
            <p:spPr>
              <a:xfrm flipH="1">
                <a:off x="5207400" y="1875240"/>
                <a:ext cx="1176120" cy="2008800"/>
              </a:xfrm>
              <a:custGeom>
                <a:avLst/>
                <a:gdLst/>
                <a:ahLst/>
                <a:rect l="l" t="t" r="r" b="b"/>
                <a:pathLst>
                  <a:path w="1520575" h="2681555">
                    <a:moveTo>
                      <a:pt x="0" y="0"/>
                    </a:moveTo>
                    <a:cubicBezTo>
                      <a:pt x="109591" y="101029"/>
                      <a:pt x="219182" y="202058"/>
                      <a:pt x="267128" y="297950"/>
                    </a:cubicBezTo>
                    <a:cubicBezTo>
                      <a:pt x="315074" y="393842"/>
                      <a:pt x="248292" y="508571"/>
                      <a:pt x="287676" y="575353"/>
                    </a:cubicBezTo>
                    <a:cubicBezTo>
                      <a:pt x="327060" y="642135"/>
                      <a:pt x="465762" y="515420"/>
                      <a:pt x="503434" y="698642"/>
                    </a:cubicBezTo>
                    <a:cubicBezTo>
                      <a:pt x="541106" y="881864"/>
                      <a:pt x="436652" y="1433244"/>
                      <a:pt x="513708" y="1674687"/>
                    </a:cubicBezTo>
                    <a:cubicBezTo>
                      <a:pt x="590764" y="1916130"/>
                      <a:pt x="797960" y="1979488"/>
                      <a:pt x="965771" y="2147299"/>
                    </a:cubicBezTo>
                    <a:cubicBezTo>
                      <a:pt x="1133582" y="2315110"/>
                      <a:pt x="1327078" y="2498332"/>
                      <a:pt x="1520575" y="268155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43" name="CustomShape 19"/>
              <p:cNvSpPr/>
              <p:nvPr/>
            </p:nvSpPr>
            <p:spPr>
              <a:xfrm flipH="1">
                <a:off x="7506360" y="2715120"/>
                <a:ext cx="311400" cy="520920"/>
              </a:xfrm>
              <a:custGeom>
                <a:avLst/>
                <a:gdLst/>
                <a:ahLst/>
                <a:rect l="l" t="t" r="r" b="b"/>
                <a:pathLst>
                  <a:path w="402509" h="695325">
                    <a:moveTo>
                      <a:pt x="400050" y="0"/>
                    </a:moveTo>
                    <a:cubicBezTo>
                      <a:pt x="404812" y="180181"/>
                      <a:pt x="409575" y="360363"/>
                      <a:pt x="342900" y="476250"/>
                    </a:cubicBezTo>
                    <a:cubicBezTo>
                      <a:pt x="276225" y="592137"/>
                      <a:pt x="138112" y="643731"/>
                      <a:pt x="0" y="69532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144" name="CustomShape 20"/>
            <p:cNvSpPr/>
            <p:nvPr/>
          </p:nvSpPr>
          <p:spPr>
            <a:xfrm>
              <a:off x="6802200" y="3119040"/>
              <a:ext cx="84960" cy="8532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145" name="CustomShape 21"/>
            <p:cNvSpPr/>
            <p:nvPr/>
          </p:nvSpPr>
          <p:spPr>
            <a:xfrm>
              <a:off x="6980760" y="3119040"/>
              <a:ext cx="86760" cy="8676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146" name="CustomShape 22"/>
            <p:cNvSpPr/>
            <p:nvPr/>
          </p:nvSpPr>
          <p:spPr>
            <a:xfrm>
              <a:off x="6805080" y="3659040"/>
              <a:ext cx="85320" cy="8460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147" name="CustomShape 23"/>
            <p:cNvSpPr/>
            <p:nvPr/>
          </p:nvSpPr>
          <p:spPr>
            <a:xfrm>
              <a:off x="6801480" y="3291480"/>
              <a:ext cx="86400" cy="8676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148" name="CustomShape 24"/>
            <p:cNvSpPr/>
            <p:nvPr/>
          </p:nvSpPr>
          <p:spPr>
            <a:xfrm>
              <a:off x="6980040" y="3296880"/>
              <a:ext cx="85680" cy="8532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149" name="CustomShape 25"/>
            <p:cNvSpPr/>
            <p:nvPr/>
          </p:nvSpPr>
          <p:spPr>
            <a:xfrm>
              <a:off x="7159320" y="3296880"/>
              <a:ext cx="86040" cy="860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150" name="CustomShape 26"/>
            <p:cNvSpPr/>
            <p:nvPr/>
          </p:nvSpPr>
          <p:spPr>
            <a:xfrm>
              <a:off x="6990120" y="3659760"/>
              <a:ext cx="85680" cy="860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151" name="CustomShape 27"/>
            <p:cNvSpPr/>
            <p:nvPr/>
          </p:nvSpPr>
          <p:spPr>
            <a:xfrm>
              <a:off x="6805800" y="3470400"/>
              <a:ext cx="86760" cy="8712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152" name="CustomShape 28"/>
            <p:cNvSpPr/>
            <p:nvPr/>
          </p:nvSpPr>
          <p:spPr>
            <a:xfrm>
              <a:off x="6979320" y="3474360"/>
              <a:ext cx="85680" cy="8712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153" name="CustomShape 29"/>
            <p:cNvSpPr/>
            <p:nvPr/>
          </p:nvSpPr>
          <p:spPr>
            <a:xfrm>
              <a:off x="7167960" y="3474360"/>
              <a:ext cx="86040" cy="878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154" name="CustomShape 30"/>
            <p:cNvSpPr/>
            <p:nvPr/>
          </p:nvSpPr>
          <p:spPr>
            <a:xfrm>
              <a:off x="6979320" y="3843360"/>
              <a:ext cx="85680" cy="8568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155" name="CustomShape 31"/>
            <p:cNvSpPr/>
            <p:nvPr/>
          </p:nvSpPr>
          <p:spPr>
            <a:xfrm>
              <a:off x="6734880" y="3169800"/>
              <a:ext cx="579240" cy="785160"/>
            </a:xfrm>
            <a:custGeom>
              <a:avLst/>
              <a:gdLst/>
              <a:ahLst/>
              <a:rect l="l" t="t" r="r" b="b"/>
              <a:pathLst>
                <a:path w="1126156" h="1386038">
                  <a:moveTo>
                    <a:pt x="28876" y="0"/>
                  </a:moveTo>
                  <a:lnTo>
                    <a:pt x="28876" y="0"/>
                  </a:lnTo>
                  <a:cubicBezTo>
                    <a:pt x="1820" y="135278"/>
                    <a:pt x="0" y="119476"/>
                    <a:pt x="0" y="298383"/>
                  </a:cubicBezTo>
                  <a:cubicBezTo>
                    <a:pt x="0" y="516579"/>
                    <a:pt x="3566" y="734789"/>
                    <a:pt x="9625" y="952901"/>
                  </a:cubicBezTo>
                  <a:cubicBezTo>
                    <a:pt x="9992" y="966125"/>
                    <a:pt x="18743" y="978183"/>
                    <a:pt x="19251" y="991402"/>
                  </a:cubicBezTo>
                  <a:cubicBezTo>
                    <a:pt x="21964" y="1061935"/>
                    <a:pt x="19251" y="1132573"/>
                    <a:pt x="19251" y="1203158"/>
                  </a:cubicBezTo>
                  <a:lnTo>
                    <a:pt x="19251" y="1203158"/>
                  </a:lnTo>
                  <a:lnTo>
                    <a:pt x="304168" y="1106993"/>
                  </a:lnTo>
                  <a:lnTo>
                    <a:pt x="423512" y="1386038"/>
                  </a:lnTo>
                  <a:lnTo>
                    <a:pt x="853522" y="1343961"/>
                  </a:lnTo>
                  <a:lnTo>
                    <a:pt x="721895" y="1068404"/>
                  </a:lnTo>
                  <a:lnTo>
                    <a:pt x="789272" y="818148"/>
                  </a:lnTo>
                  <a:lnTo>
                    <a:pt x="1106905" y="644893"/>
                  </a:lnTo>
                  <a:lnTo>
                    <a:pt x="1126156" y="259882"/>
                  </a:lnTo>
                </a:path>
              </a:pathLst>
            </a:custGeom>
            <a:noFill/>
            <a:ln w="284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E52CB6B6-13AA-419A-8AA4-BFEE158B0B6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57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Why Cosine Similarity is Broken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58" name="CustomShape 3"/>
          <p:cNvSpPr/>
          <p:nvPr/>
        </p:nvSpPr>
        <p:spPr>
          <a:xfrm>
            <a:off x="6949440" y="2087640"/>
            <a:ext cx="2650320" cy="92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92% Similar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59" name="" descr=""/>
          <p:cNvPicPr/>
          <p:nvPr/>
        </p:nvPicPr>
        <p:blipFill>
          <a:blip r:embed="rId1"/>
          <a:stretch/>
        </p:blipFill>
        <p:spPr>
          <a:xfrm>
            <a:off x="228600" y="974880"/>
            <a:ext cx="6811920" cy="3720960"/>
          </a:xfrm>
          <a:prstGeom prst="rect">
            <a:avLst/>
          </a:prstGeom>
          <a:ln>
            <a:noFill/>
          </a:ln>
        </p:spPr>
      </p:pic>
      <p:sp>
        <p:nvSpPr>
          <p:cNvPr id="1160" name="Line 4"/>
          <p:cNvSpPr/>
          <p:nvPr/>
        </p:nvSpPr>
        <p:spPr>
          <a:xfrm flipV="1">
            <a:off x="2651760" y="3657600"/>
            <a:ext cx="360" cy="1005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Line 5"/>
          <p:cNvSpPr/>
          <p:nvPr/>
        </p:nvSpPr>
        <p:spPr>
          <a:xfrm flipV="1">
            <a:off x="2468880" y="3566160"/>
            <a:ext cx="360" cy="1005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Line 6"/>
          <p:cNvSpPr/>
          <p:nvPr/>
        </p:nvSpPr>
        <p:spPr>
          <a:xfrm flipV="1">
            <a:off x="1920240" y="3474720"/>
            <a:ext cx="360" cy="1005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5A69CE4C-9ED0-47B7-8FCB-E9B46F48A65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64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Why Cosine Similarity is Broken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65" name="" descr=""/>
          <p:cNvPicPr/>
          <p:nvPr/>
        </p:nvPicPr>
        <p:blipFill>
          <a:blip r:embed="rId1"/>
          <a:stretch/>
        </p:blipFill>
        <p:spPr>
          <a:xfrm>
            <a:off x="254880" y="1005840"/>
            <a:ext cx="7217640" cy="4023000"/>
          </a:xfrm>
          <a:prstGeom prst="rect">
            <a:avLst/>
          </a:prstGeom>
          <a:ln>
            <a:noFill/>
          </a:ln>
        </p:spPr>
      </p:pic>
      <p:sp>
        <p:nvSpPr>
          <p:cNvPr id="1166" name="CustomShape 3"/>
          <p:cNvSpPr/>
          <p:nvPr/>
        </p:nvSpPr>
        <p:spPr>
          <a:xfrm>
            <a:off x="7583040" y="2011680"/>
            <a:ext cx="1560600" cy="92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85% Similar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7" name="Line 4"/>
          <p:cNvSpPr/>
          <p:nvPr/>
        </p:nvSpPr>
        <p:spPr>
          <a:xfrm>
            <a:off x="1783440" y="3895920"/>
            <a:ext cx="360" cy="1005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Line 5"/>
          <p:cNvSpPr/>
          <p:nvPr/>
        </p:nvSpPr>
        <p:spPr>
          <a:xfrm>
            <a:off x="1864800" y="3840480"/>
            <a:ext cx="36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Line 6"/>
          <p:cNvSpPr/>
          <p:nvPr/>
        </p:nvSpPr>
        <p:spPr>
          <a:xfrm>
            <a:off x="3164400" y="3108960"/>
            <a:ext cx="360" cy="14630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Line 7"/>
          <p:cNvSpPr/>
          <p:nvPr/>
        </p:nvSpPr>
        <p:spPr>
          <a:xfrm>
            <a:off x="4206240" y="4114800"/>
            <a:ext cx="360" cy="640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Line 8"/>
          <p:cNvSpPr/>
          <p:nvPr/>
        </p:nvSpPr>
        <p:spPr>
          <a:xfrm>
            <a:off x="3876480" y="3840480"/>
            <a:ext cx="36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Line 9"/>
          <p:cNvSpPr/>
          <p:nvPr/>
        </p:nvSpPr>
        <p:spPr>
          <a:xfrm>
            <a:off x="3987360" y="3840480"/>
            <a:ext cx="36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Line 10"/>
          <p:cNvSpPr/>
          <p:nvPr/>
        </p:nvSpPr>
        <p:spPr>
          <a:xfrm>
            <a:off x="5101200" y="3895920"/>
            <a:ext cx="36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Line 11"/>
          <p:cNvSpPr/>
          <p:nvPr/>
        </p:nvSpPr>
        <p:spPr>
          <a:xfrm>
            <a:off x="5522400" y="4023360"/>
            <a:ext cx="360" cy="731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Line 12"/>
          <p:cNvSpPr/>
          <p:nvPr/>
        </p:nvSpPr>
        <p:spPr>
          <a:xfrm>
            <a:off x="5669280" y="4023360"/>
            <a:ext cx="360" cy="731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Line 13"/>
          <p:cNvSpPr/>
          <p:nvPr/>
        </p:nvSpPr>
        <p:spPr>
          <a:xfrm>
            <a:off x="5852160" y="4023360"/>
            <a:ext cx="360" cy="731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Line 14"/>
          <p:cNvSpPr/>
          <p:nvPr/>
        </p:nvSpPr>
        <p:spPr>
          <a:xfrm>
            <a:off x="6528240" y="3657600"/>
            <a:ext cx="360" cy="1005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46FACF83-8E20-46F1-BD25-3745D2737C4E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79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80" name="CustomShape 3"/>
          <p:cNvSpPr/>
          <p:nvPr/>
        </p:nvSpPr>
        <p:spPr>
          <a:xfrm>
            <a:off x="228600" y="971640"/>
            <a:ext cx="8106840" cy="38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Overlapping Peaks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Noisy Data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81" name="" descr=""/>
          <p:cNvPicPr/>
          <p:nvPr/>
        </p:nvPicPr>
        <p:blipFill>
          <a:blip r:embed="rId1"/>
          <a:stretch/>
        </p:blipFill>
        <p:spPr>
          <a:xfrm>
            <a:off x="3651120" y="1097280"/>
            <a:ext cx="4793040" cy="1990800"/>
          </a:xfrm>
          <a:prstGeom prst="rect">
            <a:avLst/>
          </a:prstGeom>
          <a:ln>
            <a:noFill/>
          </a:ln>
        </p:spPr>
      </p:pic>
      <p:pic>
        <p:nvPicPr>
          <p:cNvPr id="1182" name="" descr=""/>
          <p:cNvPicPr/>
          <p:nvPr/>
        </p:nvPicPr>
        <p:blipFill>
          <a:blip r:embed="rId2"/>
          <a:stretch/>
        </p:blipFill>
        <p:spPr>
          <a:xfrm>
            <a:off x="3645720" y="3036240"/>
            <a:ext cx="4813200" cy="1972080"/>
          </a:xfrm>
          <a:prstGeom prst="rect">
            <a:avLst/>
          </a:prstGeom>
          <a:ln>
            <a:noFill/>
          </a:ln>
        </p:spPr>
      </p:pic>
      <p:sp>
        <p:nvSpPr>
          <p:cNvPr id="1183" name="CustomShape 4"/>
          <p:cNvSpPr/>
          <p:nvPr/>
        </p:nvSpPr>
        <p:spPr>
          <a:xfrm>
            <a:off x="5438880" y="2014560"/>
            <a:ext cx="639720" cy="548280"/>
          </a:xfrm>
          <a:prstGeom prst="ellipse">
            <a:avLst/>
          </a:prstGeom>
          <a:noFill/>
          <a:ln>
            <a:solidFill>
              <a:srgbClr val="a4001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5"/>
          <p:cNvSpPr/>
          <p:nvPr/>
        </p:nvSpPr>
        <p:spPr>
          <a:xfrm>
            <a:off x="5547240" y="4174920"/>
            <a:ext cx="1950480" cy="548280"/>
          </a:xfrm>
          <a:prstGeom prst="ellipse">
            <a:avLst/>
          </a:prstGeom>
          <a:noFill/>
          <a:ln>
            <a:solidFill>
              <a:srgbClr val="a4001d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Picture 5" descr=""/>
          <p:cNvPicPr/>
          <p:nvPr/>
        </p:nvPicPr>
        <p:blipFill>
          <a:blip r:embed="rId1"/>
          <a:stretch/>
        </p:blipFill>
        <p:spPr>
          <a:xfrm>
            <a:off x="3501360" y="1920240"/>
            <a:ext cx="3290400" cy="3290400"/>
          </a:xfrm>
          <a:prstGeom prst="rect">
            <a:avLst/>
          </a:prstGeom>
          <a:ln>
            <a:noFill/>
          </a:ln>
        </p:spPr>
      </p:pic>
      <p:sp>
        <p:nvSpPr>
          <p:cNvPr id="1186" name="CustomShape 1"/>
          <p:cNvSpPr/>
          <p:nvPr/>
        </p:nvSpPr>
        <p:spPr>
          <a:xfrm>
            <a:off x="228600" y="971640"/>
            <a:ext cx="8106840" cy="38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Modified Chebyshev Polynomial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Take points below median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Emphasize edge points to pin edges of function</a:t>
            </a:r>
            <a:endParaRPr b="0" lang="en-US" sz="1800" spc="-1" strike="noStrike">
              <a:latin typeface="Arial"/>
            </a:endParaRPr>
          </a:p>
          <a:p>
            <a:pPr marL="233280"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87" name="CustomShape 2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55433E90-90BC-49ED-B862-D8A20C7A218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88" name="CustomShape 3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Background Subtraction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89" name="CustomShape 4"/>
          <p:cNvSpPr/>
          <p:nvPr/>
        </p:nvSpPr>
        <p:spPr>
          <a:xfrm>
            <a:off x="5410080" y="1086840"/>
            <a:ext cx="3458520" cy="1106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90" name="Picture 4" descr=""/>
          <p:cNvPicPr/>
          <p:nvPr/>
        </p:nvPicPr>
        <p:blipFill>
          <a:blip r:embed="rId3"/>
          <a:stretch/>
        </p:blipFill>
        <p:spPr>
          <a:xfrm>
            <a:off x="365760" y="1920240"/>
            <a:ext cx="3290760" cy="329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AB0C0C73-D1FD-4A1B-A264-5E528581CB9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92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93" name="CustomShape 3"/>
          <p:cNvSpPr/>
          <p:nvPr/>
        </p:nvSpPr>
        <p:spPr>
          <a:xfrm>
            <a:off x="228600" y="971640"/>
            <a:ext cx="8106840" cy="38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3280"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Bayesian Block Analysis for Peak Detection</a:t>
            </a:r>
            <a:endParaRPr b="0" lang="en-US" sz="2000" spc="-1" strike="noStrike">
              <a:latin typeface="Arial"/>
            </a:endParaRPr>
          </a:p>
          <a:p>
            <a:pPr lvl="1" marL="457200" indent="-22176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Block data into statistically similar regions.</a:t>
            </a:r>
            <a:endParaRPr b="0" lang="en-US" sz="2000" spc="-1" strike="noStrike">
              <a:latin typeface="Arial"/>
            </a:endParaRPr>
          </a:p>
          <a:p>
            <a:pPr lvl="1" marL="457200" indent="-22176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Hill climbing on blocks</a:t>
            </a:r>
            <a:endParaRPr b="0" lang="en-US" sz="2000" spc="-1" strike="noStrike">
              <a:latin typeface="Arial"/>
            </a:endParaRPr>
          </a:p>
          <a:p>
            <a:pPr lvl="1" marL="457200" indent="-22176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Produce peak regions for</a:t>
            </a:r>
            <a:endParaRPr b="0" lang="en-US" sz="2000" spc="-1" strike="noStrike">
              <a:latin typeface="Arial"/>
            </a:endParaRPr>
          </a:p>
          <a:p>
            <a:pPr lvl="1" marL="457200" indent="-22176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194" name="Picture 2" descr=""/>
          <p:cNvPicPr/>
          <p:nvPr/>
        </p:nvPicPr>
        <p:blipFill>
          <a:blip r:embed="rId1"/>
          <a:stretch/>
        </p:blipFill>
        <p:spPr>
          <a:xfrm>
            <a:off x="3566880" y="1737360"/>
            <a:ext cx="5028120" cy="341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6A60206B-881D-4086-B21B-C986844D49E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96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97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4400" cy="361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1800" y="96840"/>
            <a:ext cx="8102880" cy="5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</a:rPr>
              <a:t>Light Sources Brighter than Ever Before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1" name="Picture 3" descr=""/>
          <p:cNvPicPr/>
          <p:nvPr/>
        </p:nvPicPr>
        <p:blipFill>
          <a:blip r:embed="rId1"/>
          <a:stretch/>
        </p:blipFill>
        <p:spPr>
          <a:xfrm>
            <a:off x="411480" y="1214280"/>
            <a:ext cx="3154320" cy="308304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50040" y="4812840"/>
            <a:ext cx="434268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J. B. Parise and G. E. Brown, Jr. Elements, 2, 37-42 (2006)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4194360" y="4067640"/>
            <a:ext cx="4491720" cy="5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  <a:ea typeface="DejaVu Sans"/>
              </a:rPr>
              <a:t>We can do more experiments, so where are the publications?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74" name="Chart 9"/>
          <p:cNvGraphicFramePr/>
          <p:nvPr/>
        </p:nvGraphicFramePr>
        <p:xfrm>
          <a:off x="4393440" y="1314360"/>
          <a:ext cx="4444920" cy="2662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4A64B5C3-B7B7-412A-879A-92B38AB3B05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99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00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4400" cy="3613680"/>
          </a:xfrm>
          <a:prstGeom prst="rect">
            <a:avLst/>
          </a:prstGeom>
          <a:ln>
            <a:noFill/>
          </a:ln>
        </p:spPr>
      </p:pic>
      <p:sp>
        <p:nvSpPr>
          <p:cNvPr id="1201" name="CustomShape 3"/>
          <p:cNvSpPr/>
          <p:nvPr/>
        </p:nvSpPr>
        <p:spPr>
          <a:xfrm>
            <a:off x="5212080" y="4023360"/>
            <a:ext cx="219420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4"/>
          <p:cNvSpPr/>
          <p:nvPr/>
        </p:nvSpPr>
        <p:spPr>
          <a:xfrm>
            <a:off x="4114800" y="3840480"/>
            <a:ext cx="1005480" cy="384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5"/>
          <p:cNvSpPr/>
          <p:nvPr/>
        </p:nvSpPr>
        <p:spPr>
          <a:xfrm>
            <a:off x="3291840" y="3931920"/>
            <a:ext cx="73116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6"/>
          <p:cNvSpPr/>
          <p:nvPr/>
        </p:nvSpPr>
        <p:spPr>
          <a:xfrm>
            <a:off x="2697120" y="3695400"/>
            <a:ext cx="548280" cy="456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7"/>
          <p:cNvSpPr/>
          <p:nvPr/>
        </p:nvSpPr>
        <p:spPr>
          <a:xfrm>
            <a:off x="2194560" y="3840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8"/>
          <p:cNvSpPr/>
          <p:nvPr/>
        </p:nvSpPr>
        <p:spPr>
          <a:xfrm>
            <a:off x="1920240" y="356616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9"/>
          <p:cNvSpPr/>
          <p:nvPr/>
        </p:nvSpPr>
        <p:spPr>
          <a:xfrm>
            <a:off x="1798560" y="3264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10"/>
          <p:cNvSpPr/>
          <p:nvPr/>
        </p:nvSpPr>
        <p:spPr>
          <a:xfrm>
            <a:off x="1690560" y="2940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11"/>
          <p:cNvSpPr/>
          <p:nvPr/>
        </p:nvSpPr>
        <p:spPr>
          <a:xfrm>
            <a:off x="1474560" y="2413440"/>
            <a:ext cx="536760" cy="441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12"/>
          <p:cNvSpPr/>
          <p:nvPr/>
        </p:nvSpPr>
        <p:spPr>
          <a:xfrm>
            <a:off x="1280160" y="2904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13"/>
          <p:cNvSpPr/>
          <p:nvPr/>
        </p:nvSpPr>
        <p:spPr>
          <a:xfrm>
            <a:off x="1280160" y="3228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14"/>
          <p:cNvSpPr/>
          <p:nvPr/>
        </p:nvSpPr>
        <p:spPr>
          <a:xfrm>
            <a:off x="1172160" y="3552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8CC21A03-3CEC-4762-A5D6-05B2DEB46C5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214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15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4400" cy="3613680"/>
          </a:xfrm>
          <a:prstGeom prst="rect">
            <a:avLst/>
          </a:prstGeom>
          <a:ln>
            <a:noFill/>
          </a:ln>
        </p:spPr>
      </p:pic>
      <p:sp>
        <p:nvSpPr>
          <p:cNvPr id="1216" name="CustomShape 3"/>
          <p:cNvSpPr/>
          <p:nvPr/>
        </p:nvSpPr>
        <p:spPr>
          <a:xfrm>
            <a:off x="5212080" y="4023360"/>
            <a:ext cx="219420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4"/>
          <p:cNvSpPr/>
          <p:nvPr/>
        </p:nvSpPr>
        <p:spPr>
          <a:xfrm>
            <a:off x="4114800" y="3840480"/>
            <a:ext cx="1005480" cy="384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5"/>
          <p:cNvSpPr/>
          <p:nvPr/>
        </p:nvSpPr>
        <p:spPr>
          <a:xfrm>
            <a:off x="3291840" y="3931920"/>
            <a:ext cx="73116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6"/>
          <p:cNvSpPr/>
          <p:nvPr/>
        </p:nvSpPr>
        <p:spPr>
          <a:xfrm>
            <a:off x="2697120" y="3695400"/>
            <a:ext cx="548280" cy="456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7"/>
          <p:cNvSpPr/>
          <p:nvPr/>
        </p:nvSpPr>
        <p:spPr>
          <a:xfrm>
            <a:off x="2194560" y="3840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8"/>
          <p:cNvSpPr/>
          <p:nvPr/>
        </p:nvSpPr>
        <p:spPr>
          <a:xfrm>
            <a:off x="1920240" y="356616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9"/>
          <p:cNvSpPr/>
          <p:nvPr/>
        </p:nvSpPr>
        <p:spPr>
          <a:xfrm>
            <a:off x="1798560" y="3264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10"/>
          <p:cNvSpPr/>
          <p:nvPr/>
        </p:nvSpPr>
        <p:spPr>
          <a:xfrm>
            <a:off x="1690560" y="2940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11"/>
          <p:cNvSpPr/>
          <p:nvPr/>
        </p:nvSpPr>
        <p:spPr>
          <a:xfrm>
            <a:off x="1474560" y="2413440"/>
            <a:ext cx="536760" cy="441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12"/>
          <p:cNvSpPr/>
          <p:nvPr/>
        </p:nvSpPr>
        <p:spPr>
          <a:xfrm>
            <a:off x="1280160" y="2904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13"/>
          <p:cNvSpPr/>
          <p:nvPr/>
        </p:nvSpPr>
        <p:spPr>
          <a:xfrm>
            <a:off x="1280160" y="3228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14"/>
          <p:cNvSpPr/>
          <p:nvPr/>
        </p:nvSpPr>
        <p:spPr>
          <a:xfrm>
            <a:off x="1172160" y="3552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15"/>
          <p:cNvSpPr/>
          <p:nvPr/>
        </p:nvSpPr>
        <p:spPr>
          <a:xfrm>
            <a:off x="1217880" y="3593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16"/>
          <p:cNvSpPr/>
          <p:nvPr/>
        </p:nvSpPr>
        <p:spPr>
          <a:xfrm>
            <a:off x="1325880" y="326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17"/>
          <p:cNvSpPr/>
          <p:nvPr/>
        </p:nvSpPr>
        <p:spPr>
          <a:xfrm>
            <a:off x="1325880" y="2945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18"/>
          <p:cNvSpPr/>
          <p:nvPr/>
        </p:nvSpPr>
        <p:spPr>
          <a:xfrm>
            <a:off x="2801880" y="3845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19"/>
          <p:cNvSpPr/>
          <p:nvPr/>
        </p:nvSpPr>
        <p:spPr>
          <a:xfrm>
            <a:off x="4529880" y="3917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20"/>
          <p:cNvSpPr/>
          <p:nvPr/>
        </p:nvSpPr>
        <p:spPr>
          <a:xfrm>
            <a:off x="2239200" y="3881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21"/>
          <p:cNvSpPr/>
          <p:nvPr/>
        </p:nvSpPr>
        <p:spPr>
          <a:xfrm>
            <a:off x="1987200" y="362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22"/>
          <p:cNvSpPr/>
          <p:nvPr/>
        </p:nvSpPr>
        <p:spPr>
          <a:xfrm>
            <a:off x="1771200" y="2981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23"/>
          <p:cNvSpPr/>
          <p:nvPr/>
        </p:nvSpPr>
        <p:spPr>
          <a:xfrm>
            <a:off x="1879200" y="3305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CustomShape 24"/>
          <p:cNvSpPr/>
          <p:nvPr/>
        </p:nvSpPr>
        <p:spPr>
          <a:xfrm>
            <a:off x="1591200" y="254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25"/>
          <p:cNvSpPr/>
          <p:nvPr/>
        </p:nvSpPr>
        <p:spPr>
          <a:xfrm>
            <a:off x="3499200" y="398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26"/>
          <p:cNvSpPr/>
          <p:nvPr/>
        </p:nvSpPr>
        <p:spPr>
          <a:xfrm>
            <a:off x="6127200" y="4097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19418892-00BA-42DA-991F-A7589F59BC0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241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42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4400" cy="3613680"/>
          </a:xfrm>
          <a:prstGeom prst="rect">
            <a:avLst/>
          </a:prstGeom>
          <a:ln>
            <a:noFill/>
          </a:ln>
        </p:spPr>
      </p:pic>
      <p:sp>
        <p:nvSpPr>
          <p:cNvPr id="1243" name="CustomShape 3"/>
          <p:cNvSpPr/>
          <p:nvPr/>
        </p:nvSpPr>
        <p:spPr>
          <a:xfrm>
            <a:off x="5212080" y="4023360"/>
            <a:ext cx="219420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4"/>
          <p:cNvSpPr/>
          <p:nvPr/>
        </p:nvSpPr>
        <p:spPr>
          <a:xfrm>
            <a:off x="4114800" y="3840480"/>
            <a:ext cx="1005480" cy="384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5"/>
          <p:cNvSpPr/>
          <p:nvPr/>
        </p:nvSpPr>
        <p:spPr>
          <a:xfrm>
            <a:off x="3291840" y="3931920"/>
            <a:ext cx="73116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6"/>
          <p:cNvSpPr/>
          <p:nvPr/>
        </p:nvSpPr>
        <p:spPr>
          <a:xfrm>
            <a:off x="2697120" y="3695400"/>
            <a:ext cx="548280" cy="456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CustomShape 7"/>
          <p:cNvSpPr/>
          <p:nvPr/>
        </p:nvSpPr>
        <p:spPr>
          <a:xfrm>
            <a:off x="2194560" y="3840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8"/>
          <p:cNvSpPr/>
          <p:nvPr/>
        </p:nvSpPr>
        <p:spPr>
          <a:xfrm>
            <a:off x="1920240" y="356616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CustomShape 9"/>
          <p:cNvSpPr/>
          <p:nvPr/>
        </p:nvSpPr>
        <p:spPr>
          <a:xfrm>
            <a:off x="1798560" y="3264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10"/>
          <p:cNvSpPr/>
          <p:nvPr/>
        </p:nvSpPr>
        <p:spPr>
          <a:xfrm>
            <a:off x="1690560" y="2940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11"/>
          <p:cNvSpPr/>
          <p:nvPr/>
        </p:nvSpPr>
        <p:spPr>
          <a:xfrm>
            <a:off x="1474560" y="2413440"/>
            <a:ext cx="536760" cy="441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12"/>
          <p:cNvSpPr/>
          <p:nvPr/>
        </p:nvSpPr>
        <p:spPr>
          <a:xfrm>
            <a:off x="1280160" y="2904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13"/>
          <p:cNvSpPr/>
          <p:nvPr/>
        </p:nvSpPr>
        <p:spPr>
          <a:xfrm>
            <a:off x="1280160" y="3228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14"/>
          <p:cNvSpPr/>
          <p:nvPr/>
        </p:nvSpPr>
        <p:spPr>
          <a:xfrm>
            <a:off x="1172160" y="3552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15"/>
          <p:cNvSpPr/>
          <p:nvPr/>
        </p:nvSpPr>
        <p:spPr>
          <a:xfrm>
            <a:off x="1217880" y="3593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CustomShape 16"/>
          <p:cNvSpPr/>
          <p:nvPr/>
        </p:nvSpPr>
        <p:spPr>
          <a:xfrm>
            <a:off x="1325880" y="326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17"/>
          <p:cNvSpPr/>
          <p:nvPr/>
        </p:nvSpPr>
        <p:spPr>
          <a:xfrm>
            <a:off x="1325880" y="2945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18"/>
          <p:cNvSpPr/>
          <p:nvPr/>
        </p:nvSpPr>
        <p:spPr>
          <a:xfrm>
            <a:off x="2801880" y="3845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19"/>
          <p:cNvSpPr/>
          <p:nvPr/>
        </p:nvSpPr>
        <p:spPr>
          <a:xfrm>
            <a:off x="4529880" y="3917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20"/>
          <p:cNvSpPr/>
          <p:nvPr/>
        </p:nvSpPr>
        <p:spPr>
          <a:xfrm>
            <a:off x="2239200" y="3881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21"/>
          <p:cNvSpPr/>
          <p:nvPr/>
        </p:nvSpPr>
        <p:spPr>
          <a:xfrm>
            <a:off x="1987200" y="362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22"/>
          <p:cNvSpPr/>
          <p:nvPr/>
        </p:nvSpPr>
        <p:spPr>
          <a:xfrm>
            <a:off x="1771200" y="2981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23"/>
          <p:cNvSpPr/>
          <p:nvPr/>
        </p:nvSpPr>
        <p:spPr>
          <a:xfrm>
            <a:off x="1879200" y="3305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24"/>
          <p:cNvSpPr/>
          <p:nvPr/>
        </p:nvSpPr>
        <p:spPr>
          <a:xfrm>
            <a:off x="1591200" y="254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25"/>
          <p:cNvSpPr/>
          <p:nvPr/>
        </p:nvSpPr>
        <p:spPr>
          <a:xfrm>
            <a:off x="3499200" y="398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26"/>
          <p:cNvSpPr/>
          <p:nvPr/>
        </p:nvSpPr>
        <p:spPr>
          <a:xfrm>
            <a:off x="6127200" y="4097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27"/>
          <p:cNvSpPr/>
          <p:nvPr/>
        </p:nvSpPr>
        <p:spPr>
          <a:xfrm>
            <a:off x="1554480" y="228600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28"/>
          <p:cNvSpPr/>
          <p:nvPr/>
        </p:nvSpPr>
        <p:spPr>
          <a:xfrm>
            <a:off x="2850840" y="369036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29"/>
          <p:cNvSpPr/>
          <p:nvPr/>
        </p:nvSpPr>
        <p:spPr>
          <a:xfrm>
            <a:off x="4723200" y="379872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314EC257-8A01-4658-A8A7-47D358D3034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271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72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4400" cy="3613680"/>
          </a:xfrm>
          <a:prstGeom prst="rect">
            <a:avLst/>
          </a:prstGeom>
          <a:ln>
            <a:noFill/>
          </a:ln>
        </p:spPr>
      </p:pic>
      <p:sp>
        <p:nvSpPr>
          <p:cNvPr id="1273" name="CustomShape 3"/>
          <p:cNvSpPr/>
          <p:nvPr/>
        </p:nvSpPr>
        <p:spPr>
          <a:xfrm>
            <a:off x="5212080" y="4023360"/>
            <a:ext cx="219420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4"/>
          <p:cNvSpPr/>
          <p:nvPr/>
        </p:nvSpPr>
        <p:spPr>
          <a:xfrm>
            <a:off x="4114800" y="3840480"/>
            <a:ext cx="1005480" cy="384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5"/>
          <p:cNvSpPr/>
          <p:nvPr/>
        </p:nvSpPr>
        <p:spPr>
          <a:xfrm>
            <a:off x="3291840" y="3931920"/>
            <a:ext cx="73116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6"/>
          <p:cNvSpPr/>
          <p:nvPr/>
        </p:nvSpPr>
        <p:spPr>
          <a:xfrm>
            <a:off x="2697120" y="3695400"/>
            <a:ext cx="548280" cy="456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7"/>
          <p:cNvSpPr/>
          <p:nvPr/>
        </p:nvSpPr>
        <p:spPr>
          <a:xfrm>
            <a:off x="2194560" y="3840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8"/>
          <p:cNvSpPr/>
          <p:nvPr/>
        </p:nvSpPr>
        <p:spPr>
          <a:xfrm>
            <a:off x="1920240" y="356616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9"/>
          <p:cNvSpPr/>
          <p:nvPr/>
        </p:nvSpPr>
        <p:spPr>
          <a:xfrm>
            <a:off x="1798560" y="3264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10"/>
          <p:cNvSpPr/>
          <p:nvPr/>
        </p:nvSpPr>
        <p:spPr>
          <a:xfrm>
            <a:off x="1690560" y="2940480"/>
            <a:ext cx="4568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11"/>
          <p:cNvSpPr/>
          <p:nvPr/>
        </p:nvSpPr>
        <p:spPr>
          <a:xfrm>
            <a:off x="1474560" y="2413440"/>
            <a:ext cx="536760" cy="441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12"/>
          <p:cNvSpPr/>
          <p:nvPr/>
        </p:nvSpPr>
        <p:spPr>
          <a:xfrm>
            <a:off x="1280160" y="2904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13"/>
          <p:cNvSpPr/>
          <p:nvPr/>
        </p:nvSpPr>
        <p:spPr>
          <a:xfrm>
            <a:off x="1280160" y="3228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14"/>
          <p:cNvSpPr/>
          <p:nvPr/>
        </p:nvSpPr>
        <p:spPr>
          <a:xfrm>
            <a:off x="1172160" y="3552480"/>
            <a:ext cx="363240" cy="273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15"/>
          <p:cNvSpPr/>
          <p:nvPr/>
        </p:nvSpPr>
        <p:spPr>
          <a:xfrm>
            <a:off x="1217880" y="3593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16"/>
          <p:cNvSpPr/>
          <p:nvPr/>
        </p:nvSpPr>
        <p:spPr>
          <a:xfrm>
            <a:off x="1325880" y="326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17"/>
          <p:cNvSpPr/>
          <p:nvPr/>
        </p:nvSpPr>
        <p:spPr>
          <a:xfrm>
            <a:off x="1325880" y="2945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18"/>
          <p:cNvSpPr/>
          <p:nvPr/>
        </p:nvSpPr>
        <p:spPr>
          <a:xfrm>
            <a:off x="2801880" y="3845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19"/>
          <p:cNvSpPr/>
          <p:nvPr/>
        </p:nvSpPr>
        <p:spPr>
          <a:xfrm>
            <a:off x="4529880" y="3917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20"/>
          <p:cNvSpPr/>
          <p:nvPr/>
        </p:nvSpPr>
        <p:spPr>
          <a:xfrm>
            <a:off x="2239200" y="3881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21"/>
          <p:cNvSpPr/>
          <p:nvPr/>
        </p:nvSpPr>
        <p:spPr>
          <a:xfrm>
            <a:off x="1987200" y="362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22"/>
          <p:cNvSpPr/>
          <p:nvPr/>
        </p:nvSpPr>
        <p:spPr>
          <a:xfrm>
            <a:off x="1771200" y="2981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23"/>
          <p:cNvSpPr/>
          <p:nvPr/>
        </p:nvSpPr>
        <p:spPr>
          <a:xfrm>
            <a:off x="1879200" y="3305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24"/>
          <p:cNvSpPr/>
          <p:nvPr/>
        </p:nvSpPr>
        <p:spPr>
          <a:xfrm>
            <a:off x="1591200" y="254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25"/>
          <p:cNvSpPr/>
          <p:nvPr/>
        </p:nvSpPr>
        <p:spPr>
          <a:xfrm>
            <a:off x="3499200" y="3989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26"/>
          <p:cNvSpPr/>
          <p:nvPr/>
        </p:nvSpPr>
        <p:spPr>
          <a:xfrm>
            <a:off x="6127200" y="4097880"/>
            <a:ext cx="273960" cy="18252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27"/>
          <p:cNvSpPr/>
          <p:nvPr/>
        </p:nvSpPr>
        <p:spPr>
          <a:xfrm>
            <a:off x="1554480" y="228600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28"/>
          <p:cNvSpPr/>
          <p:nvPr/>
        </p:nvSpPr>
        <p:spPr>
          <a:xfrm>
            <a:off x="2850840" y="369036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29"/>
          <p:cNvSpPr/>
          <p:nvPr/>
        </p:nvSpPr>
        <p:spPr>
          <a:xfrm>
            <a:off x="4723200" y="379872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30"/>
          <p:cNvSpPr/>
          <p:nvPr/>
        </p:nvSpPr>
        <p:spPr>
          <a:xfrm>
            <a:off x="1188720" y="2194560"/>
            <a:ext cx="1462680" cy="228564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31"/>
          <p:cNvSpPr/>
          <p:nvPr/>
        </p:nvSpPr>
        <p:spPr>
          <a:xfrm>
            <a:off x="2700720" y="2194560"/>
            <a:ext cx="1322280" cy="228564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32"/>
          <p:cNvSpPr/>
          <p:nvPr/>
        </p:nvSpPr>
        <p:spPr>
          <a:xfrm>
            <a:off x="4104720" y="2194560"/>
            <a:ext cx="3393000" cy="228564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87892834-34EB-421E-B741-F6135F94EFD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04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05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4400" cy="3613680"/>
          </a:xfrm>
          <a:prstGeom prst="rect">
            <a:avLst/>
          </a:prstGeom>
          <a:ln>
            <a:noFill/>
          </a:ln>
        </p:spPr>
      </p:pic>
      <p:sp>
        <p:nvSpPr>
          <p:cNvPr id="1306" name="CustomShape 3"/>
          <p:cNvSpPr/>
          <p:nvPr/>
        </p:nvSpPr>
        <p:spPr>
          <a:xfrm>
            <a:off x="1554480" y="228600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4"/>
          <p:cNvSpPr/>
          <p:nvPr/>
        </p:nvSpPr>
        <p:spPr>
          <a:xfrm>
            <a:off x="2850840" y="369036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5"/>
          <p:cNvSpPr/>
          <p:nvPr/>
        </p:nvSpPr>
        <p:spPr>
          <a:xfrm>
            <a:off x="4723200" y="379872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6"/>
          <p:cNvSpPr/>
          <p:nvPr/>
        </p:nvSpPr>
        <p:spPr>
          <a:xfrm>
            <a:off x="1188720" y="2194560"/>
            <a:ext cx="1462680" cy="228564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7"/>
          <p:cNvSpPr/>
          <p:nvPr/>
        </p:nvSpPr>
        <p:spPr>
          <a:xfrm>
            <a:off x="2700720" y="2194560"/>
            <a:ext cx="1322280" cy="228564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CustomShape 8"/>
          <p:cNvSpPr/>
          <p:nvPr/>
        </p:nvSpPr>
        <p:spPr>
          <a:xfrm>
            <a:off x="4104720" y="2194560"/>
            <a:ext cx="3393000" cy="228564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9"/>
          <p:cNvSpPr/>
          <p:nvPr/>
        </p:nvSpPr>
        <p:spPr>
          <a:xfrm>
            <a:off x="1371600" y="1683720"/>
            <a:ext cx="10969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Block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3" name="CustomShape 10"/>
          <p:cNvSpPr/>
          <p:nvPr/>
        </p:nvSpPr>
        <p:spPr>
          <a:xfrm>
            <a:off x="2811600" y="1684080"/>
            <a:ext cx="10969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Block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4" name="CustomShape 11"/>
          <p:cNvSpPr/>
          <p:nvPr/>
        </p:nvSpPr>
        <p:spPr>
          <a:xfrm>
            <a:off x="5259600" y="1684080"/>
            <a:ext cx="10969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Block 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33496347-D8BC-4B4C-9FE7-E199B9E4DCCF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16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17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4400" cy="3613680"/>
          </a:xfrm>
          <a:prstGeom prst="rect">
            <a:avLst/>
          </a:prstGeom>
          <a:ln>
            <a:noFill/>
          </a:ln>
        </p:spPr>
      </p:pic>
      <p:sp>
        <p:nvSpPr>
          <p:cNvPr id="1318" name="CustomShape 3"/>
          <p:cNvSpPr/>
          <p:nvPr/>
        </p:nvSpPr>
        <p:spPr>
          <a:xfrm>
            <a:off x="1554480" y="228600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4"/>
          <p:cNvSpPr/>
          <p:nvPr/>
        </p:nvSpPr>
        <p:spPr>
          <a:xfrm>
            <a:off x="2850840" y="369036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5"/>
          <p:cNvSpPr/>
          <p:nvPr/>
        </p:nvSpPr>
        <p:spPr>
          <a:xfrm>
            <a:off x="4723200" y="3798720"/>
            <a:ext cx="182520" cy="18252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6"/>
          <p:cNvSpPr/>
          <p:nvPr/>
        </p:nvSpPr>
        <p:spPr>
          <a:xfrm>
            <a:off x="1188720" y="2194560"/>
            <a:ext cx="1462680" cy="228564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7"/>
          <p:cNvSpPr/>
          <p:nvPr/>
        </p:nvSpPr>
        <p:spPr>
          <a:xfrm>
            <a:off x="2700720" y="2194560"/>
            <a:ext cx="1322280" cy="228564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8"/>
          <p:cNvSpPr/>
          <p:nvPr/>
        </p:nvSpPr>
        <p:spPr>
          <a:xfrm>
            <a:off x="4104720" y="2194560"/>
            <a:ext cx="3393000" cy="228564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9"/>
          <p:cNvSpPr/>
          <p:nvPr/>
        </p:nvSpPr>
        <p:spPr>
          <a:xfrm>
            <a:off x="1371600" y="1683720"/>
            <a:ext cx="10969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Block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5" name="CustomShape 10"/>
          <p:cNvSpPr/>
          <p:nvPr/>
        </p:nvSpPr>
        <p:spPr>
          <a:xfrm>
            <a:off x="2811600" y="1684080"/>
            <a:ext cx="10969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Block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6" name="CustomShape 11"/>
          <p:cNvSpPr/>
          <p:nvPr/>
        </p:nvSpPr>
        <p:spPr>
          <a:xfrm>
            <a:off x="5259600" y="1684080"/>
            <a:ext cx="10969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Block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7" name="CustomShape 12"/>
          <p:cNvSpPr/>
          <p:nvPr/>
        </p:nvSpPr>
        <p:spPr>
          <a:xfrm>
            <a:off x="2103120" y="317880"/>
            <a:ext cx="5851800" cy="100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  <a:ea typeface="DejaVu Sans"/>
              </a:rPr>
              <a:t>What do we do about this?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8" name="CustomShape 13"/>
          <p:cNvSpPr/>
          <p:nvPr/>
        </p:nvSpPr>
        <p:spPr>
          <a:xfrm rot="1536000">
            <a:off x="2062440" y="1688760"/>
            <a:ext cx="273960" cy="1096920"/>
          </a:xfrm>
          <a:custGeom>
            <a:avLst/>
            <a:gdLst/>
            <a:ahLst/>
            <a:rect l="l" t="t" r="r" b="b"/>
            <a:pathLst>
              <a:path w="764" h="3050">
                <a:moveTo>
                  <a:pt x="190" y="0"/>
                </a:moveTo>
                <a:lnTo>
                  <a:pt x="191" y="2286"/>
                </a:lnTo>
                <a:lnTo>
                  <a:pt x="0" y="2286"/>
                </a:lnTo>
                <a:lnTo>
                  <a:pt x="381" y="3049"/>
                </a:lnTo>
                <a:lnTo>
                  <a:pt x="763" y="2286"/>
                </a:lnTo>
                <a:lnTo>
                  <a:pt x="572" y="2286"/>
                </a:lnTo>
                <a:lnTo>
                  <a:pt x="572" y="0"/>
                </a:lnTo>
                <a:lnTo>
                  <a:pt x="190" y="0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14"/>
          <p:cNvSpPr/>
          <p:nvPr/>
        </p:nvSpPr>
        <p:spPr>
          <a:xfrm rot="21507600">
            <a:off x="4037400" y="2746440"/>
            <a:ext cx="273960" cy="1096920"/>
          </a:xfrm>
          <a:custGeom>
            <a:avLst/>
            <a:gdLst/>
            <a:ahLst/>
            <a:rect l="l" t="t" r="r" b="b"/>
            <a:pathLst>
              <a:path w="764" h="3050">
                <a:moveTo>
                  <a:pt x="188" y="1"/>
                </a:moveTo>
                <a:lnTo>
                  <a:pt x="190" y="2287"/>
                </a:lnTo>
                <a:lnTo>
                  <a:pt x="0" y="2287"/>
                </a:lnTo>
                <a:lnTo>
                  <a:pt x="382" y="3049"/>
                </a:lnTo>
                <a:lnTo>
                  <a:pt x="763" y="2286"/>
                </a:lnTo>
                <a:lnTo>
                  <a:pt x="572" y="2287"/>
                </a:lnTo>
                <a:lnTo>
                  <a:pt x="570" y="0"/>
                </a:lnTo>
                <a:lnTo>
                  <a:pt x="188" y="1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CustomShape 1"/>
          <p:cNvSpPr/>
          <p:nvPr/>
        </p:nvSpPr>
        <p:spPr>
          <a:xfrm>
            <a:off x="451800" y="96840"/>
            <a:ext cx="810216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31" name="CustomShape 2"/>
          <p:cNvSpPr/>
          <p:nvPr/>
        </p:nvSpPr>
        <p:spPr>
          <a:xfrm>
            <a:off x="380880" y="964080"/>
            <a:ext cx="8380440" cy="41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Voight profile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Fit fixed number of curves</a:t>
            </a:r>
            <a:endParaRPr b="0" lang="en-US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Place curve at peak in data</a:t>
            </a:r>
            <a:endParaRPr b="0" lang="en-US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Subtract curve to get new data</a:t>
            </a:r>
            <a:endParaRPr b="0" lang="en-US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Repeat until all curves are placed</a:t>
            </a:r>
            <a:endParaRPr b="0" lang="en-US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Optimize all curves together on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original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32" name="Picture 2" descr=""/>
          <p:cNvPicPr/>
          <p:nvPr/>
        </p:nvPicPr>
        <p:blipFill>
          <a:blip r:embed="rId1"/>
          <a:stretch/>
        </p:blipFill>
        <p:spPr>
          <a:xfrm>
            <a:off x="4937760" y="1009440"/>
            <a:ext cx="3443040" cy="1184040"/>
          </a:xfrm>
          <a:prstGeom prst="rect">
            <a:avLst/>
          </a:prstGeom>
          <a:ln>
            <a:noFill/>
          </a:ln>
        </p:spPr>
      </p:pic>
      <p:pic>
        <p:nvPicPr>
          <p:cNvPr id="1333" name="Picture 4" descr=""/>
          <p:cNvPicPr/>
          <p:nvPr/>
        </p:nvPicPr>
        <p:blipFill>
          <a:blip r:embed="rId2"/>
          <a:srcRect l="6885" t="10891" r="7987" b="5822"/>
          <a:stretch/>
        </p:blipFill>
        <p:spPr>
          <a:xfrm>
            <a:off x="4694040" y="2284920"/>
            <a:ext cx="3894480" cy="285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1E9804FA-CF10-489E-853F-05DE1197293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35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36" name="" descr=""/>
          <p:cNvPicPr/>
          <p:nvPr/>
        </p:nvPicPr>
        <p:blipFill>
          <a:blip r:embed="rId1"/>
          <a:stretch/>
        </p:blipFill>
        <p:spPr>
          <a:xfrm>
            <a:off x="548640" y="822960"/>
            <a:ext cx="4023000" cy="402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46A71820-0A13-4703-A50B-96775B640C8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39" name="" descr=""/>
          <p:cNvPicPr/>
          <p:nvPr/>
        </p:nvPicPr>
        <p:blipFill>
          <a:blip r:embed="rId1"/>
          <a:stretch/>
        </p:blipFill>
        <p:spPr>
          <a:xfrm>
            <a:off x="561960" y="836280"/>
            <a:ext cx="4045680" cy="404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50B52B5E-2C95-42FD-826F-331FA195EF1A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41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R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e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s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u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l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42" name="CustomShape 3"/>
          <p:cNvSpPr/>
          <p:nvPr/>
        </p:nvSpPr>
        <p:spPr>
          <a:xfrm>
            <a:off x="228600" y="971640"/>
            <a:ext cx="8106840" cy="38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6104F817-E92C-46E7-97E8-7F29A0412C3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The New Bottle Neck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rcRect l="14813" t="0" r="27744" b="8103"/>
          <a:stretch/>
        </p:blipFill>
        <p:spPr>
          <a:xfrm>
            <a:off x="457560" y="1493640"/>
            <a:ext cx="1828080" cy="1645200"/>
          </a:xfrm>
          <a:prstGeom prst="rect">
            <a:avLst/>
          </a:prstGeom>
          <a:ln>
            <a:noFill/>
          </a:ln>
        </p:spPr>
      </p:pic>
      <p:pic>
        <p:nvPicPr>
          <p:cNvPr id="178" name="Picture 2" descr=""/>
          <p:cNvPicPr/>
          <p:nvPr/>
        </p:nvPicPr>
        <p:blipFill>
          <a:blip r:embed="rId2"/>
          <a:stretch/>
        </p:blipFill>
        <p:spPr>
          <a:xfrm rot="16200000">
            <a:off x="389880" y="3182040"/>
            <a:ext cx="1182600" cy="1097280"/>
          </a:xfrm>
          <a:prstGeom prst="rect">
            <a:avLst/>
          </a:prstGeom>
          <a:ln>
            <a:noFill/>
          </a:ln>
        </p:spPr>
      </p:pic>
      <p:grpSp>
        <p:nvGrpSpPr>
          <p:cNvPr id="179" name="Group 3"/>
          <p:cNvGrpSpPr/>
          <p:nvPr/>
        </p:nvGrpSpPr>
        <p:grpSpPr>
          <a:xfrm>
            <a:off x="630720" y="4035600"/>
            <a:ext cx="1303200" cy="975960"/>
            <a:chOff x="630720" y="4035600"/>
            <a:chExt cx="1303200" cy="975960"/>
          </a:xfrm>
        </p:grpSpPr>
        <p:pic>
          <p:nvPicPr>
            <p:cNvPr id="180" name="Picture 5" descr=""/>
            <p:cNvPicPr/>
            <p:nvPr/>
          </p:nvPicPr>
          <p:blipFill>
            <a:blip r:embed="rId3"/>
            <a:stretch/>
          </p:blipFill>
          <p:spPr>
            <a:xfrm rot="5400000">
              <a:off x="938520" y="4016160"/>
              <a:ext cx="975960" cy="101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1" name="CustomShape 4"/>
            <p:cNvSpPr/>
            <p:nvPr/>
          </p:nvSpPr>
          <p:spPr>
            <a:xfrm>
              <a:off x="630720" y="4045680"/>
              <a:ext cx="137880" cy="194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82" name="" descr=""/>
          <p:cNvPicPr/>
          <p:nvPr/>
        </p:nvPicPr>
        <p:blipFill>
          <a:blip r:embed="rId4"/>
          <a:srcRect l="12874" t="11860" r="10266" b="10630"/>
          <a:stretch/>
        </p:blipFill>
        <p:spPr>
          <a:xfrm rot="16200000">
            <a:off x="1284480" y="3321000"/>
            <a:ext cx="996840" cy="1005480"/>
          </a:xfrm>
          <a:prstGeom prst="rect">
            <a:avLst/>
          </a:prstGeom>
          <a:ln>
            <a:noFill/>
          </a:ln>
        </p:spPr>
      </p:pic>
      <p:grpSp>
        <p:nvGrpSpPr>
          <p:cNvPr id="183" name="Group 5"/>
          <p:cNvGrpSpPr/>
          <p:nvPr/>
        </p:nvGrpSpPr>
        <p:grpSpPr>
          <a:xfrm>
            <a:off x="7112880" y="1874160"/>
            <a:ext cx="1757880" cy="1576080"/>
            <a:chOff x="7112880" y="1874160"/>
            <a:chExt cx="1757880" cy="1576080"/>
          </a:xfrm>
        </p:grpSpPr>
        <p:sp>
          <p:nvSpPr>
            <p:cNvPr id="184" name="CustomShape 6"/>
            <p:cNvSpPr/>
            <p:nvPr/>
          </p:nvSpPr>
          <p:spPr>
            <a:xfrm>
              <a:off x="7924680" y="26002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7"/>
            <p:cNvSpPr/>
            <p:nvPr/>
          </p:nvSpPr>
          <p:spPr>
            <a:xfrm>
              <a:off x="7166160" y="336564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8"/>
            <p:cNvSpPr/>
            <p:nvPr/>
          </p:nvSpPr>
          <p:spPr>
            <a:xfrm>
              <a:off x="7378560" y="336564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9"/>
            <p:cNvSpPr/>
            <p:nvPr/>
          </p:nvSpPr>
          <p:spPr>
            <a:xfrm>
              <a:off x="7263000" y="336564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0"/>
            <p:cNvSpPr/>
            <p:nvPr/>
          </p:nvSpPr>
          <p:spPr>
            <a:xfrm>
              <a:off x="7208640" y="32839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1"/>
            <p:cNvSpPr/>
            <p:nvPr/>
          </p:nvSpPr>
          <p:spPr>
            <a:xfrm>
              <a:off x="7421040" y="328392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2"/>
            <p:cNvSpPr/>
            <p:nvPr/>
          </p:nvSpPr>
          <p:spPr>
            <a:xfrm>
              <a:off x="7305120" y="32839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3"/>
            <p:cNvSpPr/>
            <p:nvPr/>
          </p:nvSpPr>
          <p:spPr>
            <a:xfrm>
              <a:off x="7264080" y="32047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4"/>
            <p:cNvSpPr/>
            <p:nvPr/>
          </p:nvSpPr>
          <p:spPr>
            <a:xfrm>
              <a:off x="747648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15"/>
            <p:cNvSpPr/>
            <p:nvPr/>
          </p:nvSpPr>
          <p:spPr>
            <a:xfrm>
              <a:off x="7371360" y="320472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16"/>
            <p:cNvSpPr/>
            <p:nvPr/>
          </p:nvSpPr>
          <p:spPr>
            <a:xfrm>
              <a:off x="7315200" y="31201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17"/>
            <p:cNvSpPr/>
            <p:nvPr/>
          </p:nvSpPr>
          <p:spPr>
            <a:xfrm>
              <a:off x="752760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8"/>
            <p:cNvSpPr/>
            <p:nvPr/>
          </p:nvSpPr>
          <p:spPr>
            <a:xfrm>
              <a:off x="742284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19"/>
            <p:cNvSpPr/>
            <p:nvPr/>
          </p:nvSpPr>
          <p:spPr>
            <a:xfrm>
              <a:off x="739944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20"/>
            <p:cNvSpPr/>
            <p:nvPr/>
          </p:nvSpPr>
          <p:spPr>
            <a:xfrm>
              <a:off x="760104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21"/>
            <p:cNvSpPr/>
            <p:nvPr/>
          </p:nvSpPr>
          <p:spPr>
            <a:xfrm>
              <a:off x="749628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22"/>
            <p:cNvSpPr/>
            <p:nvPr/>
          </p:nvSpPr>
          <p:spPr>
            <a:xfrm>
              <a:off x="740592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23"/>
            <p:cNvSpPr/>
            <p:nvPr/>
          </p:nvSpPr>
          <p:spPr>
            <a:xfrm>
              <a:off x="760716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24"/>
            <p:cNvSpPr/>
            <p:nvPr/>
          </p:nvSpPr>
          <p:spPr>
            <a:xfrm>
              <a:off x="750240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25"/>
            <p:cNvSpPr/>
            <p:nvPr/>
          </p:nvSpPr>
          <p:spPr>
            <a:xfrm>
              <a:off x="746676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26"/>
            <p:cNvSpPr/>
            <p:nvPr/>
          </p:nvSpPr>
          <p:spPr>
            <a:xfrm>
              <a:off x="766836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27"/>
            <p:cNvSpPr/>
            <p:nvPr/>
          </p:nvSpPr>
          <p:spPr>
            <a:xfrm>
              <a:off x="756324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28"/>
            <p:cNvSpPr/>
            <p:nvPr/>
          </p:nvSpPr>
          <p:spPr>
            <a:xfrm>
              <a:off x="751248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29"/>
            <p:cNvSpPr/>
            <p:nvPr/>
          </p:nvSpPr>
          <p:spPr>
            <a:xfrm>
              <a:off x="771408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30"/>
            <p:cNvSpPr/>
            <p:nvPr/>
          </p:nvSpPr>
          <p:spPr>
            <a:xfrm>
              <a:off x="760932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31"/>
            <p:cNvSpPr/>
            <p:nvPr/>
          </p:nvSpPr>
          <p:spPr>
            <a:xfrm>
              <a:off x="755496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32"/>
            <p:cNvSpPr/>
            <p:nvPr/>
          </p:nvSpPr>
          <p:spPr>
            <a:xfrm>
              <a:off x="775656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33"/>
            <p:cNvSpPr/>
            <p:nvPr/>
          </p:nvSpPr>
          <p:spPr>
            <a:xfrm>
              <a:off x="765144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34"/>
            <p:cNvSpPr/>
            <p:nvPr/>
          </p:nvSpPr>
          <p:spPr>
            <a:xfrm>
              <a:off x="761004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35"/>
            <p:cNvSpPr/>
            <p:nvPr/>
          </p:nvSpPr>
          <p:spPr>
            <a:xfrm>
              <a:off x="781164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36"/>
            <p:cNvSpPr/>
            <p:nvPr/>
          </p:nvSpPr>
          <p:spPr>
            <a:xfrm>
              <a:off x="770688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37"/>
            <p:cNvSpPr/>
            <p:nvPr/>
          </p:nvSpPr>
          <p:spPr>
            <a:xfrm>
              <a:off x="766152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38"/>
            <p:cNvSpPr/>
            <p:nvPr/>
          </p:nvSpPr>
          <p:spPr>
            <a:xfrm>
              <a:off x="786312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39"/>
            <p:cNvSpPr/>
            <p:nvPr/>
          </p:nvSpPr>
          <p:spPr>
            <a:xfrm>
              <a:off x="775800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40"/>
            <p:cNvSpPr/>
            <p:nvPr/>
          </p:nvSpPr>
          <p:spPr>
            <a:xfrm>
              <a:off x="770004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41"/>
            <p:cNvSpPr/>
            <p:nvPr/>
          </p:nvSpPr>
          <p:spPr>
            <a:xfrm>
              <a:off x="790164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42"/>
            <p:cNvSpPr/>
            <p:nvPr/>
          </p:nvSpPr>
          <p:spPr>
            <a:xfrm>
              <a:off x="779688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43"/>
            <p:cNvSpPr/>
            <p:nvPr/>
          </p:nvSpPr>
          <p:spPr>
            <a:xfrm>
              <a:off x="771048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44"/>
            <p:cNvSpPr/>
            <p:nvPr/>
          </p:nvSpPr>
          <p:spPr>
            <a:xfrm>
              <a:off x="791208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45"/>
            <p:cNvSpPr/>
            <p:nvPr/>
          </p:nvSpPr>
          <p:spPr>
            <a:xfrm>
              <a:off x="780732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46"/>
            <p:cNvSpPr/>
            <p:nvPr/>
          </p:nvSpPr>
          <p:spPr>
            <a:xfrm>
              <a:off x="7783200" y="2869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47"/>
            <p:cNvSpPr/>
            <p:nvPr/>
          </p:nvSpPr>
          <p:spPr>
            <a:xfrm>
              <a:off x="7984800" y="28699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48"/>
            <p:cNvSpPr/>
            <p:nvPr/>
          </p:nvSpPr>
          <p:spPr>
            <a:xfrm>
              <a:off x="7880040" y="28699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49"/>
            <p:cNvSpPr/>
            <p:nvPr/>
          </p:nvSpPr>
          <p:spPr>
            <a:xfrm>
              <a:off x="7533360" y="27410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50"/>
            <p:cNvSpPr/>
            <p:nvPr/>
          </p:nvSpPr>
          <p:spPr>
            <a:xfrm>
              <a:off x="7734960" y="274104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51"/>
            <p:cNvSpPr/>
            <p:nvPr/>
          </p:nvSpPr>
          <p:spPr>
            <a:xfrm>
              <a:off x="7630200" y="274104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52"/>
            <p:cNvSpPr/>
            <p:nvPr/>
          </p:nvSpPr>
          <p:spPr>
            <a:xfrm>
              <a:off x="7830360" y="27727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53"/>
            <p:cNvSpPr/>
            <p:nvPr/>
          </p:nvSpPr>
          <p:spPr>
            <a:xfrm>
              <a:off x="8031960" y="277272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54"/>
            <p:cNvSpPr/>
            <p:nvPr/>
          </p:nvSpPr>
          <p:spPr>
            <a:xfrm>
              <a:off x="7926840" y="27727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55"/>
            <p:cNvSpPr/>
            <p:nvPr/>
          </p:nvSpPr>
          <p:spPr>
            <a:xfrm>
              <a:off x="7978680" y="25153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56"/>
            <p:cNvSpPr/>
            <p:nvPr/>
          </p:nvSpPr>
          <p:spPr>
            <a:xfrm>
              <a:off x="8145000" y="24328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57"/>
            <p:cNvSpPr/>
            <p:nvPr/>
          </p:nvSpPr>
          <p:spPr>
            <a:xfrm>
              <a:off x="8186760" y="234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58"/>
            <p:cNvSpPr/>
            <p:nvPr/>
          </p:nvSpPr>
          <p:spPr>
            <a:xfrm>
              <a:off x="8081640" y="234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59"/>
            <p:cNvSpPr/>
            <p:nvPr/>
          </p:nvSpPr>
          <p:spPr>
            <a:xfrm>
              <a:off x="8035560" y="24235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60"/>
            <p:cNvSpPr/>
            <p:nvPr/>
          </p:nvSpPr>
          <p:spPr>
            <a:xfrm>
              <a:off x="813060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61"/>
            <p:cNvSpPr/>
            <p:nvPr/>
          </p:nvSpPr>
          <p:spPr>
            <a:xfrm>
              <a:off x="758484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62"/>
            <p:cNvSpPr/>
            <p:nvPr/>
          </p:nvSpPr>
          <p:spPr>
            <a:xfrm>
              <a:off x="778644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63"/>
            <p:cNvSpPr/>
            <p:nvPr/>
          </p:nvSpPr>
          <p:spPr>
            <a:xfrm>
              <a:off x="768168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64"/>
            <p:cNvSpPr/>
            <p:nvPr/>
          </p:nvSpPr>
          <p:spPr>
            <a:xfrm>
              <a:off x="762732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65"/>
            <p:cNvSpPr/>
            <p:nvPr/>
          </p:nvSpPr>
          <p:spPr>
            <a:xfrm>
              <a:off x="782856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66"/>
            <p:cNvSpPr/>
            <p:nvPr/>
          </p:nvSpPr>
          <p:spPr>
            <a:xfrm>
              <a:off x="772380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67"/>
            <p:cNvSpPr/>
            <p:nvPr/>
          </p:nvSpPr>
          <p:spPr>
            <a:xfrm>
              <a:off x="7682400" y="249264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68"/>
            <p:cNvSpPr/>
            <p:nvPr/>
          </p:nvSpPr>
          <p:spPr>
            <a:xfrm>
              <a:off x="7884000" y="2492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69"/>
            <p:cNvSpPr/>
            <p:nvPr/>
          </p:nvSpPr>
          <p:spPr>
            <a:xfrm>
              <a:off x="7779240" y="2492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70"/>
            <p:cNvSpPr/>
            <p:nvPr/>
          </p:nvSpPr>
          <p:spPr>
            <a:xfrm>
              <a:off x="773388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71"/>
            <p:cNvSpPr/>
            <p:nvPr/>
          </p:nvSpPr>
          <p:spPr>
            <a:xfrm>
              <a:off x="793512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72"/>
            <p:cNvSpPr/>
            <p:nvPr/>
          </p:nvSpPr>
          <p:spPr>
            <a:xfrm>
              <a:off x="783036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73"/>
            <p:cNvSpPr/>
            <p:nvPr/>
          </p:nvSpPr>
          <p:spPr>
            <a:xfrm>
              <a:off x="777240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74"/>
            <p:cNvSpPr/>
            <p:nvPr/>
          </p:nvSpPr>
          <p:spPr>
            <a:xfrm>
              <a:off x="797400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75"/>
            <p:cNvSpPr/>
            <p:nvPr/>
          </p:nvSpPr>
          <p:spPr>
            <a:xfrm>
              <a:off x="786924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76"/>
            <p:cNvSpPr/>
            <p:nvPr/>
          </p:nvSpPr>
          <p:spPr>
            <a:xfrm>
              <a:off x="782532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77"/>
            <p:cNvSpPr/>
            <p:nvPr/>
          </p:nvSpPr>
          <p:spPr>
            <a:xfrm>
              <a:off x="802692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78"/>
            <p:cNvSpPr/>
            <p:nvPr/>
          </p:nvSpPr>
          <p:spPr>
            <a:xfrm>
              <a:off x="792216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79"/>
            <p:cNvSpPr/>
            <p:nvPr/>
          </p:nvSpPr>
          <p:spPr>
            <a:xfrm>
              <a:off x="8312400" y="27032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80"/>
            <p:cNvSpPr/>
            <p:nvPr/>
          </p:nvSpPr>
          <p:spPr>
            <a:xfrm>
              <a:off x="8353800" y="2624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81"/>
            <p:cNvSpPr/>
            <p:nvPr/>
          </p:nvSpPr>
          <p:spPr>
            <a:xfrm>
              <a:off x="8185680" y="2874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82"/>
            <p:cNvSpPr/>
            <p:nvPr/>
          </p:nvSpPr>
          <p:spPr>
            <a:xfrm>
              <a:off x="8091720" y="28749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83"/>
            <p:cNvSpPr/>
            <p:nvPr/>
          </p:nvSpPr>
          <p:spPr>
            <a:xfrm>
              <a:off x="8236800" y="278388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84"/>
            <p:cNvSpPr/>
            <p:nvPr/>
          </p:nvSpPr>
          <p:spPr>
            <a:xfrm>
              <a:off x="8132040" y="278388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85"/>
            <p:cNvSpPr/>
            <p:nvPr/>
          </p:nvSpPr>
          <p:spPr>
            <a:xfrm>
              <a:off x="782352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86"/>
            <p:cNvSpPr/>
            <p:nvPr/>
          </p:nvSpPr>
          <p:spPr>
            <a:xfrm>
              <a:off x="802512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87"/>
            <p:cNvSpPr/>
            <p:nvPr/>
          </p:nvSpPr>
          <p:spPr>
            <a:xfrm>
              <a:off x="792036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88"/>
            <p:cNvSpPr/>
            <p:nvPr/>
          </p:nvSpPr>
          <p:spPr>
            <a:xfrm>
              <a:off x="786600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89"/>
            <p:cNvSpPr/>
            <p:nvPr/>
          </p:nvSpPr>
          <p:spPr>
            <a:xfrm>
              <a:off x="806760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90"/>
            <p:cNvSpPr/>
            <p:nvPr/>
          </p:nvSpPr>
          <p:spPr>
            <a:xfrm>
              <a:off x="796248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91"/>
            <p:cNvSpPr/>
            <p:nvPr/>
          </p:nvSpPr>
          <p:spPr>
            <a:xfrm>
              <a:off x="792108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92"/>
            <p:cNvSpPr/>
            <p:nvPr/>
          </p:nvSpPr>
          <p:spPr>
            <a:xfrm>
              <a:off x="812268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93"/>
            <p:cNvSpPr/>
            <p:nvPr/>
          </p:nvSpPr>
          <p:spPr>
            <a:xfrm>
              <a:off x="801792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94"/>
            <p:cNvSpPr/>
            <p:nvPr/>
          </p:nvSpPr>
          <p:spPr>
            <a:xfrm>
              <a:off x="8401680" y="272232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95"/>
            <p:cNvSpPr/>
            <p:nvPr/>
          </p:nvSpPr>
          <p:spPr>
            <a:xfrm>
              <a:off x="8284680" y="28911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96"/>
            <p:cNvSpPr/>
            <p:nvPr/>
          </p:nvSpPr>
          <p:spPr>
            <a:xfrm>
              <a:off x="8381160" y="28911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97"/>
            <p:cNvSpPr/>
            <p:nvPr/>
          </p:nvSpPr>
          <p:spPr>
            <a:xfrm>
              <a:off x="8340120" y="28094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98"/>
            <p:cNvSpPr/>
            <p:nvPr/>
          </p:nvSpPr>
          <p:spPr>
            <a:xfrm>
              <a:off x="7869240" y="2682360"/>
              <a:ext cx="75600" cy="7560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99"/>
            <p:cNvSpPr/>
            <p:nvPr/>
          </p:nvSpPr>
          <p:spPr>
            <a:xfrm>
              <a:off x="8436960" y="28094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100"/>
            <p:cNvSpPr/>
            <p:nvPr/>
          </p:nvSpPr>
          <p:spPr>
            <a:xfrm>
              <a:off x="81410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101"/>
            <p:cNvSpPr/>
            <p:nvPr/>
          </p:nvSpPr>
          <p:spPr>
            <a:xfrm>
              <a:off x="83426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102"/>
            <p:cNvSpPr/>
            <p:nvPr/>
          </p:nvSpPr>
          <p:spPr>
            <a:xfrm>
              <a:off x="823788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103"/>
            <p:cNvSpPr/>
            <p:nvPr/>
          </p:nvSpPr>
          <p:spPr>
            <a:xfrm>
              <a:off x="81835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104"/>
            <p:cNvSpPr/>
            <p:nvPr/>
          </p:nvSpPr>
          <p:spPr>
            <a:xfrm>
              <a:off x="838476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105"/>
            <p:cNvSpPr/>
            <p:nvPr/>
          </p:nvSpPr>
          <p:spPr>
            <a:xfrm>
              <a:off x="828000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106"/>
            <p:cNvSpPr/>
            <p:nvPr/>
          </p:nvSpPr>
          <p:spPr>
            <a:xfrm>
              <a:off x="82386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107"/>
            <p:cNvSpPr/>
            <p:nvPr/>
          </p:nvSpPr>
          <p:spPr>
            <a:xfrm>
              <a:off x="84402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108"/>
            <p:cNvSpPr/>
            <p:nvPr/>
          </p:nvSpPr>
          <p:spPr>
            <a:xfrm>
              <a:off x="833544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109"/>
            <p:cNvSpPr/>
            <p:nvPr/>
          </p:nvSpPr>
          <p:spPr>
            <a:xfrm>
              <a:off x="84596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110"/>
            <p:cNvSpPr/>
            <p:nvPr/>
          </p:nvSpPr>
          <p:spPr>
            <a:xfrm>
              <a:off x="86612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111"/>
            <p:cNvSpPr/>
            <p:nvPr/>
          </p:nvSpPr>
          <p:spPr>
            <a:xfrm>
              <a:off x="855648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112"/>
            <p:cNvSpPr/>
            <p:nvPr/>
          </p:nvSpPr>
          <p:spPr>
            <a:xfrm>
              <a:off x="85021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113"/>
            <p:cNvSpPr/>
            <p:nvPr/>
          </p:nvSpPr>
          <p:spPr>
            <a:xfrm>
              <a:off x="87037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114"/>
            <p:cNvSpPr/>
            <p:nvPr/>
          </p:nvSpPr>
          <p:spPr>
            <a:xfrm>
              <a:off x="859860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115"/>
            <p:cNvSpPr/>
            <p:nvPr/>
          </p:nvSpPr>
          <p:spPr>
            <a:xfrm>
              <a:off x="85572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116"/>
            <p:cNvSpPr/>
            <p:nvPr/>
          </p:nvSpPr>
          <p:spPr>
            <a:xfrm>
              <a:off x="875952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117"/>
            <p:cNvSpPr/>
            <p:nvPr/>
          </p:nvSpPr>
          <p:spPr>
            <a:xfrm>
              <a:off x="865404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118"/>
            <p:cNvSpPr/>
            <p:nvPr/>
          </p:nvSpPr>
          <p:spPr>
            <a:xfrm>
              <a:off x="7981920" y="31312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19"/>
            <p:cNvSpPr/>
            <p:nvPr/>
          </p:nvSpPr>
          <p:spPr>
            <a:xfrm>
              <a:off x="8172720" y="313128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20"/>
            <p:cNvSpPr/>
            <p:nvPr/>
          </p:nvSpPr>
          <p:spPr>
            <a:xfrm>
              <a:off x="8078760" y="31312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121"/>
            <p:cNvSpPr/>
            <p:nvPr/>
          </p:nvSpPr>
          <p:spPr>
            <a:xfrm>
              <a:off x="8024400" y="304956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122"/>
            <p:cNvSpPr/>
            <p:nvPr/>
          </p:nvSpPr>
          <p:spPr>
            <a:xfrm>
              <a:off x="8214840" y="30495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123"/>
            <p:cNvSpPr/>
            <p:nvPr/>
          </p:nvSpPr>
          <p:spPr>
            <a:xfrm>
              <a:off x="8120880" y="30495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24"/>
            <p:cNvSpPr/>
            <p:nvPr/>
          </p:nvSpPr>
          <p:spPr>
            <a:xfrm>
              <a:off x="8079480" y="29703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25"/>
            <p:cNvSpPr/>
            <p:nvPr/>
          </p:nvSpPr>
          <p:spPr>
            <a:xfrm>
              <a:off x="8270280" y="29703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126"/>
            <p:cNvSpPr/>
            <p:nvPr/>
          </p:nvSpPr>
          <p:spPr>
            <a:xfrm>
              <a:off x="8165520" y="29703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127"/>
            <p:cNvSpPr/>
            <p:nvPr/>
          </p:nvSpPr>
          <p:spPr>
            <a:xfrm>
              <a:off x="829116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128"/>
            <p:cNvSpPr/>
            <p:nvPr/>
          </p:nvSpPr>
          <p:spPr>
            <a:xfrm>
              <a:off x="849276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129"/>
            <p:cNvSpPr/>
            <p:nvPr/>
          </p:nvSpPr>
          <p:spPr>
            <a:xfrm>
              <a:off x="838764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130"/>
            <p:cNvSpPr/>
            <p:nvPr/>
          </p:nvSpPr>
          <p:spPr>
            <a:xfrm>
              <a:off x="833328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131"/>
            <p:cNvSpPr/>
            <p:nvPr/>
          </p:nvSpPr>
          <p:spPr>
            <a:xfrm>
              <a:off x="853488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132"/>
            <p:cNvSpPr/>
            <p:nvPr/>
          </p:nvSpPr>
          <p:spPr>
            <a:xfrm>
              <a:off x="843012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133"/>
            <p:cNvSpPr/>
            <p:nvPr/>
          </p:nvSpPr>
          <p:spPr>
            <a:xfrm>
              <a:off x="8388720" y="29660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134"/>
            <p:cNvSpPr/>
            <p:nvPr/>
          </p:nvSpPr>
          <p:spPr>
            <a:xfrm>
              <a:off x="8594280" y="310788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135"/>
            <p:cNvSpPr/>
            <p:nvPr/>
          </p:nvSpPr>
          <p:spPr>
            <a:xfrm>
              <a:off x="8496000" y="29275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136"/>
            <p:cNvSpPr/>
            <p:nvPr/>
          </p:nvSpPr>
          <p:spPr>
            <a:xfrm>
              <a:off x="800892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137"/>
            <p:cNvSpPr/>
            <p:nvPr/>
          </p:nvSpPr>
          <p:spPr>
            <a:xfrm>
              <a:off x="821016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138"/>
            <p:cNvSpPr/>
            <p:nvPr/>
          </p:nvSpPr>
          <p:spPr>
            <a:xfrm>
              <a:off x="810540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139"/>
            <p:cNvSpPr/>
            <p:nvPr/>
          </p:nvSpPr>
          <p:spPr>
            <a:xfrm>
              <a:off x="805104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140"/>
            <p:cNvSpPr/>
            <p:nvPr/>
          </p:nvSpPr>
          <p:spPr>
            <a:xfrm>
              <a:off x="825264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141"/>
            <p:cNvSpPr/>
            <p:nvPr/>
          </p:nvSpPr>
          <p:spPr>
            <a:xfrm>
              <a:off x="814788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142"/>
            <p:cNvSpPr/>
            <p:nvPr/>
          </p:nvSpPr>
          <p:spPr>
            <a:xfrm>
              <a:off x="810648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143"/>
            <p:cNvSpPr/>
            <p:nvPr/>
          </p:nvSpPr>
          <p:spPr>
            <a:xfrm>
              <a:off x="830808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144"/>
            <p:cNvSpPr/>
            <p:nvPr/>
          </p:nvSpPr>
          <p:spPr>
            <a:xfrm>
              <a:off x="820296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145"/>
            <p:cNvSpPr/>
            <p:nvPr/>
          </p:nvSpPr>
          <p:spPr>
            <a:xfrm>
              <a:off x="786564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146"/>
            <p:cNvSpPr/>
            <p:nvPr/>
          </p:nvSpPr>
          <p:spPr>
            <a:xfrm>
              <a:off x="806724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147"/>
            <p:cNvSpPr/>
            <p:nvPr/>
          </p:nvSpPr>
          <p:spPr>
            <a:xfrm>
              <a:off x="796212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148"/>
            <p:cNvSpPr/>
            <p:nvPr/>
          </p:nvSpPr>
          <p:spPr>
            <a:xfrm>
              <a:off x="7907760" y="207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149"/>
            <p:cNvSpPr/>
            <p:nvPr/>
          </p:nvSpPr>
          <p:spPr>
            <a:xfrm>
              <a:off x="8004600" y="207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150"/>
            <p:cNvSpPr/>
            <p:nvPr/>
          </p:nvSpPr>
          <p:spPr>
            <a:xfrm>
              <a:off x="7963200" y="19915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9" name="Group 151"/>
            <p:cNvGrpSpPr/>
            <p:nvPr/>
          </p:nvGrpSpPr>
          <p:grpSpPr>
            <a:xfrm>
              <a:off x="7112880" y="1874160"/>
              <a:ext cx="1757880" cy="1576080"/>
              <a:chOff x="7112880" y="1874160"/>
              <a:chExt cx="1757880" cy="1576080"/>
            </a:xfrm>
          </p:grpSpPr>
          <p:sp>
            <p:nvSpPr>
              <p:cNvPr id="330" name="CustomShape 152"/>
              <p:cNvSpPr/>
              <p:nvPr/>
            </p:nvSpPr>
            <p:spPr>
              <a:xfrm>
                <a:off x="7112880" y="1874160"/>
                <a:ext cx="1757880" cy="157572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" name="CustomShape 153"/>
              <p:cNvSpPr/>
              <p:nvPr/>
            </p:nvSpPr>
            <p:spPr>
              <a:xfrm>
                <a:off x="7392960" y="2977920"/>
                <a:ext cx="123840" cy="47232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CustomShape 154"/>
              <p:cNvSpPr/>
              <p:nvPr/>
            </p:nvSpPr>
            <p:spPr>
              <a:xfrm>
                <a:off x="7556760" y="2673360"/>
                <a:ext cx="596880" cy="77652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CustomShape 155"/>
              <p:cNvSpPr/>
              <p:nvPr/>
            </p:nvSpPr>
            <p:spPr>
              <a:xfrm>
                <a:off x="7665480" y="2479680"/>
                <a:ext cx="476640" cy="69804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CustomShape 156"/>
              <p:cNvSpPr/>
              <p:nvPr/>
            </p:nvSpPr>
            <p:spPr>
              <a:xfrm>
                <a:off x="7994520" y="2749680"/>
                <a:ext cx="497520" cy="8388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CustomShape 157"/>
              <p:cNvSpPr/>
              <p:nvPr/>
            </p:nvSpPr>
            <p:spPr>
              <a:xfrm>
                <a:off x="7994520" y="2484360"/>
                <a:ext cx="344880" cy="26424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36" name="CustomShape 158"/>
          <p:cNvSpPr/>
          <p:nvPr/>
        </p:nvSpPr>
        <p:spPr>
          <a:xfrm>
            <a:off x="91440" y="914400"/>
            <a:ext cx="2318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Measurement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CustomShape 159"/>
          <p:cNvSpPr/>
          <p:nvPr/>
        </p:nvSpPr>
        <p:spPr>
          <a:xfrm>
            <a:off x="3940200" y="1005840"/>
            <a:ext cx="1805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8" name="CustomShape 160"/>
          <p:cNvSpPr/>
          <p:nvPr/>
        </p:nvSpPr>
        <p:spPr>
          <a:xfrm>
            <a:off x="7163280" y="915480"/>
            <a:ext cx="1980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Discoveries/ Knowledge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5"/>
          <a:stretch/>
        </p:blipFill>
        <p:spPr>
          <a:xfrm>
            <a:off x="2704320" y="1486440"/>
            <a:ext cx="2213640" cy="2810880"/>
          </a:xfrm>
          <a:prstGeom prst="rect">
            <a:avLst/>
          </a:prstGeom>
          <a:ln>
            <a:noFill/>
          </a:ln>
        </p:spPr>
      </p:pic>
      <p:graphicFrame>
        <p:nvGraphicFramePr>
          <p:cNvPr id="340" name="Table 161"/>
          <p:cNvGraphicFramePr/>
          <p:nvPr/>
        </p:nvGraphicFramePr>
        <p:xfrm>
          <a:off x="4689720" y="1604160"/>
          <a:ext cx="1797840" cy="1524600"/>
        </p:xfrm>
        <a:graphic>
          <a:graphicData uri="http://schemas.openxmlformats.org/drawingml/2006/table">
            <a:tbl>
              <a:tblPr/>
              <a:tblGrid>
                <a:gridCol w="295200"/>
                <a:gridCol w="472320"/>
                <a:gridCol w="526320"/>
                <a:gridCol w="504360"/>
              </a:tblGrid>
              <a:tr h="548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3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F1F0CCDC-1297-4231-821A-618BF1BD090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44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45" name="CustomShape 3"/>
          <p:cNvSpPr/>
          <p:nvPr/>
        </p:nvSpPr>
        <p:spPr>
          <a:xfrm>
            <a:off x="228600" y="971640"/>
            <a:ext cx="8106840" cy="38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Does it work?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Sometimes…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31116642-DF75-4DF5-A618-F324E201EC8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47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48" name="CustomShape 3"/>
          <p:cNvSpPr/>
          <p:nvPr/>
        </p:nvSpPr>
        <p:spPr>
          <a:xfrm>
            <a:off x="228600" y="971640"/>
            <a:ext cx="8106840" cy="38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9" name="" descr=""/>
          <p:cNvPicPr/>
          <p:nvPr/>
        </p:nvPicPr>
        <p:blipFill>
          <a:blip r:embed="rId1"/>
          <a:srcRect l="9513" t="6570" r="9400" b="0"/>
          <a:stretch/>
        </p:blipFill>
        <p:spPr>
          <a:xfrm>
            <a:off x="5029200" y="1188720"/>
            <a:ext cx="3382560" cy="3897720"/>
          </a:xfrm>
          <a:prstGeom prst="rect">
            <a:avLst/>
          </a:prstGeom>
          <a:ln>
            <a:noFill/>
          </a:ln>
        </p:spPr>
      </p:pic>
      <p:pic>
        <p:nvPicPr>
          <p:cNvPr id="1350" name="" descr=""/>
          <p:cNvPicPr/>
          <p:nvPr/>
        </p:nvPicPr>
        <p:blipFill>
          <a:blip r:embed="rId2"/>
          <a:srcRect l="7643" t="6471" r="8164" b="0"/>
          <a:stretch/>
        </p:blipFill>
        <p:spPr>
          <a:xfrm>
            <a:off x="578880" y="1188720"/>
            <a:ext cx="3566160" cy="396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75094CFC-5EFC-4D69-9F46-79F1111645B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3" name="CustomShape 3"/>
          <p:cNvSpPr/>
          <p:nvPr/>
        </p:nvSpPr>
        <p:spPr>
          <a:xfrm>
            <a:off x="228600" y="971640"/>
            <a:ext cx="8106840" cy="38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4" name="" descr=""/>
          <p:cNvPicPr/>
          <p:nvPr/>
        </p:nvPicPr>
        <p:blipFill>
          <a:blip r:embed="rId1"/>
          <a:srcRect l="7889" t="2338" r="7904" b="0"/>
          <a:stretch/>
        </p:blipFill>
        <p:spPr>
          <a:xfrm>
            <a:off x="365760" y="1005840"/>
            <a:ext cx="3291120" cy="3817440"/>
          </a:xfrm>
          <a:prstGeom prst="rect">
            <a:avLst/>
          </a:prstGeom>
          <a:ln>
            <a:noFill/>
          </a:ln>
        </p:spPr>
      </p:pic>
      <p:pic>
        <p:nvPicPr>
          <p:cNvPr id="1355" name="" descr=""/>
          <p:cNvPicPr/>
          <p:nvPr/>
        </p:nvPicPr>
        <p:blipFill>
          <a:blip r:embed="rId2"/>
          <a:srcRect l="0" t="2323" r="0" b="0"/>
          <a:stretch/>
        </p:blipFill>
        <p:spPr>
          <a:xfrm>
            <a:off x="4206240" y="1005840"/>
            <a:ext cx="3931920" cy="384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CustomShape 1"/>
          <p:cNvSpPr/>
          <p:nvPr/>
        </p:nvSpPr>
        <p:spPr>
          <a:xfrm>
            <a:off x="451800" y="96840"/>
            <a:ext cx="810216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Clustering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7" name="CustomShape 2"/>
          <p:cNvSpPr/>
          <p:nvPr/>
        </p:nvSpPr>
        <p:spPr>
          <a:xfrm>
            <a:off x="380880" y="964080"/>
            <a:ext cx="8380440" cy="41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Clustering Peaks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58" name="" descr=""/>
          <p:cNvPicPr/>
          <p:nvPr/>
        </p:nvPicPr>
        <p:blipFill>
          <a:blip r:embed="rId1"/>
          <a:srcRect l="12548" t="36407" r="27680" b="36359"/>
          <a:stretch/>
        </p:blipFill>
        <p:spPr>
          <a:xfrm>
            <a:off x="1318680" y="1390320"/>
            <a:ext cx="5630760" cy="1535400"/>
          </a:xfrm>
          <a:prstGeom prst="rect">
            <a:avLst/>
          </a:prstGeom>
          <a:ln>
            <a:noFill/>
          </a:ln>
        </p:spPr>
      </p:pic>
      <p:pic>
        <p:nvPicPr>
          <p:cNvPr id="1359" name="" descr=""/>
          <p:cNvPicPr/>
          <p:nvPr/>
        </p:nvPicPr>
        <p:blipFill>
          <a:blip r:embed="rId2"/>
          <a:srcRect l="8560" t="10568" r="14371" b="4020"/>
          <a:stretch/>
        </p:blipFill>
        <p:spPr>
          <a:xfrm>
            <a:off x="585000" y="2927520"/>
            <a:ext cx="7924320" cy="221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ustomShape 1"/>
          <p:cNvSpPr/>
          <p:nvPr/>
        </p:nvSpPr>
        <p:spPr>
          <a:xfrm>
            <a:off x="451800" y="96840"/>
            <a:ext cx="810216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l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u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s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e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r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n</a:t>
            </a: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61" name="CustomShape 2"/>
          <p:cNvSpPr/>
          <p:nvPr/>
        </p:nvSpPr>
        <p:spPr>
          <a:xfrm>
            <a:off x="380880" y="964080"/>
            <a:ext cx="8380440" cy="41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62" name="" descr=""/>
          <p:cNvPicPr/>
          <p:nvPr/>
        </p:nvPicPr>
        <p:blipFill>
          <a:blip r:embed="rId1"/>
          <a:srcRect l="12548" t="36407" r="27680" b="36359"/>
          <a:stretch/>
        </p:blipFill>
        <p:spPr>
          <a:xfrm>
            <a:off x="1318680" y="1390320"/>
            <a:ext cx="5630760" cy="1535400"/>
          </a:xfrm>
          <a:prstGeom prst="rect">
            <a:avLst/>
          </a:prstGeom>
          <a:ln>
            <a:noFill/>
          </a:ln>
        </p:spPr>
      </p:pic>
      <p:pic>
        <p:nvPicPr>
          <p:cNvPr id="1363" name="" descr=""/>
          <p:cNvPicPr/>
          <p:nvPr/>
        </p:nvPicPr>
        <p:blipFill>
          <a:blip r:embed="rId2"/>
          <a:srcRect l="8560" t="10568" r="14371" b="4020"/>
          <a:stretch/>
        </p:blipFill>
        <p:spPr>
          <a:xfrm>
            <a:off x="585000" y="2927520"/>
            <a:ext cx="7924320" cy="2215800"/>
          </a:xfrm>
          <a:prstGeom prst="rect">
            <a:avLst/>
          </a:prstGeom>
          <a:ln>
            <a:noFill/>
          </a:ln>
        </p:spPr>
      </p:pic>
      <p:sp>
        <p:nvSpPr>
          <p:cNvPr id="1364" name="CustomShape 3"/>
          <p:cNvSpPr/>
          <p:nvPr/>
        </p:nvSpPr>
        <p:spPr>
          <a:xfrm>
            <a:off x="6583680" y="3749040"/>
            <a:ext cx="2468520" cy="1096920"/>
          </a:xfrm>
          <a:custGeom>
            <a:avLst/>
            <a:gdLst/>
            <a:ahLst/>
            <a:rect l="l" t="t" r="r" b="b"/>
            <a:pathLst>
              <a:path w="6859" h="3050">
                <a:moveTo>
                  <a:pt x="0" y="762"/>
                </a:moveTo>
                <a:lnTo>
                  <a:pt x="5144" y="762"/>
                </a:lnTo>
                <a:lnTo>
                  <a:pt x="5144" y="0"/>
                </a:lnTo>
                <a:lnTo>
                  <a:pt x="6858" y="1524"/>
                </a:lnTo>
                <a:lnTo>
                  <a:pt x="5144" y="3049"/>
                </a:lnTo>
                <a:lnTo>
                  <a:pt x="5144" y="2286"/>
                </a:lnTo>
                <a:lnTo>
                  <a:pt x="0" y="2286"/>
                </a:lnTo>
                <a:lnTo>
                  <a:pt x="0" y="762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 Peak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Labels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CustomShape 1"/>
          <p:cNvSpPr/>
          <p:nvPr/>
        </p:nvSpPr>
        <p:spPr>
          <a:xfrm>
            <a:off x="451800" y="96840"/>
            <a:ext cx="810216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Clustering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66" name="CustomShape 2"/>
          <p:cNvSpPr/>
          <p:nvPr/>
        </p:nvSpPr>
        <p:spPr>
          <a:xfrm>
            <a:off x="380880" y="964080"/>
            <a:ext cx="8380440" cy="41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Reduce Diffraction Patterns</a:t>
            </a:r>
            <a:endParaRPr b="0" lang="en-US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Vector of unique peaks</a:t>
            </a:r>
            <a:endParaRPr b="0" lang="en-US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 if peak not present</a:t>
            </a:r>
            <a:endParaRPr b="0" lang="en-US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Intensity of peak if present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Cluster based on reduced vectors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67" name="" descr=""/>
          <p:cNvPicPr/>
          <p:nvPr/>
        </p:nvPicPr>
        <p:blipFill>
          <a:blip r:embed="rId1"/>
          <a:srcRect l="85973" t="5584" r="0" b="71049"/>
          <a:stretch/>
        </p:blipFill>
        <p:spPr>
          <a:xfrm>
            <a:off x="344520" y="2926080"/>
            <a:ext cx="2233080" cy="2011320"/>
          </a:xfrm>
          <a:prstGeom prst="rect">
            <a:avLst/>
          </a:prstGeom>
          <a:ln>
            <a:noFill/>
          </a:ln>
        </p:spPr>
      </p:pic>
      <p:sp>
        <p:nvSpPr>
          <p:cNvPr id="1368" name="CustomShape 3"/>
          <p:cNvSpPr/>
          <p:nvPr/>
        </p:nvSpPr>
        <p:spPr>
          <a:xfrm>
            <a:off x="2651760" y="3474720"/>
            <a:ext cx="1371240" cy="731160"/>
          </a:xfrm>
          <a:custGeom>
            <a:avLst/>
            <a:gdLst/>
            <a:ahLst/>
            <a:rect l="l" t="t" r="r" b="b"/>
            <a:pathLst>
              <a:path w="3812" h="2034">
                <a:moveTo>
                  <a:pt x="0" y="508"/>
                </a:moveTo>
                <a:lnTo>
                  <a:pt x="2858" y="508"/>
                </a:lnTo>
                <a:lnTo>
                  <a:pt x="2858" y="0"/>
                </a:lnTo>
                <a:lnTo>
                  <a:pt x="3811" y="1016"/>
                </a:lnTo>
                <a:lnTo>
                  <a:pt x="2858" y="2033"/>
                </a:lnTo>
                <a:lnTo>
                  <a:pt x="2858" y="1524"/>
                </a:lnTo>
                <a:lnTo>
                  <a:pt x="0" y="1524"/>
                </a:lnTo>
                <a:lnTo>
                  <a:pt x="0" y="508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CustomShape 1"/>
          <p:cNvSpPr/>
          <p:nvPr/>
        </p:nvSpPr>
        <p:spPr>
          <a:xfrm>
            <a:off x="451800" y="96840"/>
            <a:ext cx="810216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Clustering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70" name="CustomShape 2"/>
          <p:cNvSpPr/>
          <p:nvPr/>
        </p:nvSpPr>
        <p:spPr>
          <a:xfrm>
            <a:off x="380880" y="964080"/>
            <a:ext cx="8380440" cy="41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Reduce Diffraction Patterns</a:t>
            </a:r>
            <a:endParaRPr b="0" lang="en-US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Vector of unique peaks</a:t>
            </a:r>
            <a:endParaRPr b="0" lang="en-US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 if peak not present</a:t>
            </a:r>
            <a:endParaRPr b="0" lang="en-US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Intensity of peak if present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Cluster based on reduced vectors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1" name="CustomShape 3"/>
          <p:cNvSpPr/>
          <p:nvPr/>
        </p:nvSpPr>
        <p:spPr>
          <a:xfrm>
            <a:off x="2651760" y="3474720"/>
            <a:ext cx="1371240" cy="731160"/>
          </a:xfrm>
          <a:custGeom>
            <a:avLst/>
            <a:gdLst/>
            <a:ahLst/>
            <a:rect l="l" t="t" r="r" b="b"/>
            <a:pathLst>
              <a:path w="3812" h="2034">
                <a:moveTo>
                  <a:pt x="0" y="508"/>
                </a:moveTo>
                <a:lnTo>
                  <a:pt x="2858" y="508"/>
                </a:lnTo>
                <a:lnTo>
                  <a:pt x="2858" y="0"/>
                </a:lnTo>
                <a:lnTo>
                  <a:pt x="3811" y="1016"/>
                </a:lnTo>
                <a:lnTo>
                  <a:pt x="2858" y="2033"/>
                </a:lnTo>
                <a:lnTo>
                  <a:pt x="2858" y="1524"/>
                </a:lnTo>
                <a:lnTo>
                  <a:pt x="0" y="1524"/>
                </a:lnTo>
                <a:lnTo>
                  <a:pt x="0" y="508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2" name="" descr=""/>
          <p:cNvPicPr/>
          <p:nvPr/>
        </p:nvPicPr>
        <p:blipFill>
          <a:blip r:embed="rId1"/>
          <a:srcRect l="85973" t="5584" r="0" b="71049"/>
          <a:stretch/>
        </p:blipFill>
        <p:spPr>
          <a:xfrm>
            <a:off x="344880" y="2926440"/>
            <a:ext cx="2233080" cy="2011320"/>
          </a:xfrm>
          <a:prstGeom prst="rect">
            <a:avLst/>
          </a:prstGeom>
          <a:ln>
            <a:noFill/>
          </a:ln>
        </p:spPr>
      </p:pic>
      <p:grpSp>
        <p:nvGrpSpPr>
          <p:cNvPr id="1373" name="Group 4"/>
          <p:cNvGrpSpPr/>
          <p:nvPr/>
        </p:nvGrpSpPr>
        <p:grpSpPr>
          <a:xfrm>
            <a:off x="6491880" y="2776320"/>
            <a:ext cx="2394360" cy="2307240"/>
            <a:chOff x="6491880" y="2776320"/>
            <a:chExt cx="2394360" cy="2307240"/>
          </a:xfrm>
        </p:grpSpPr>
        <p:grpSp>
          <p:nvGrpSpPr>
            <p:cNvPr id="1374" name="Group 5"/>
            <p:cNvGrpSpPr/>
            <p:nvPr/>
          </p:nvGrpSpPr>
          <p:grpSpPr>
            <a:xfrm>
              <a:off x="6491880" y="2776320"/>
              <a:ext cx="2394360" cy="2307240"/>
              <a:chOff x="6491880" y="2776320"/>
              <a:chExt cx="2394360" cy="2307240"/>
            </a:xfrm>
          </p:grpSpPr>
          <p:pic>
            <p:nvPicPr>
              <p:cNvPr id="1375" name="Picture 15" descr=""/>
              <p:cNvPicPr/>
              <p:nvPr/>
            </p:nvPicPr>
            <p:blipFill>
              <a:blip r:embed="rId2"/>
              <a:srcRect l="16360" t="7468" r="12518" b="10334"/>
              <a:stretch/>
            </p:blipFill>
            <p:spPr>
              <a:xfrm>
                <a:off x="6491880" y="2776320"/>
                <a:ext cx="2394360" cy="23072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6" name="CustomShape 6"/>
              <p:cNvSpPr/>
              <p:nvPr/>
            </p:nvSpPr>
            <p:spPr>
              <a:xfrm flipH="1">
                <a:off x="8187840" y="3030840"/>
                <a:ext cx="487080" cy="546480"/>
              </a:xfrm>
              <a:custGeom>
                <a:avLst/>
                <a:gdLst/>
                <a:ahLst/>
                <a:rect l="l" t="t" r="r" b="b"/>
                <a:pathLst>
                  <a:path w="834886" h="965841">
                    <a:moveTo>
                      <a:pt x="832206" y="0"/>
                    </a:moveTo>
                    <a:cubicBezTo>
                      <a:pt x="836487" y="257710"/>
                      <a:pt x="840768" y="515420"/>
                      <a:pt x="801384" y="647272"/>
                    </a:cubicBezTo>
                    <a:cubicBezTo>
                      <a:pt x="762000" y="779124"/>
                      <a:pt x="654121" y="739739"/>
                      <a:pt x="595901" y="791110"/>
                    </a:cubicBezTo>
                    <a:cubicBezTo>
                      <a:pt x="537681" y="842481"/>
                      <a:pt x="551380" y="931524"/>
                      <a:pt x="452063" y="955497"/>
                    </a:cubicBezTo>
                    <a:cubicBezTo>
                      <a:pt x="352746" y="979470"/>
                      <a:pt x="176373" y="957209"/>
                      <a:pt x="0" y="934948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7" name="CustomShape 7"/>
              <p:cNvSpPr/>
              <p:nvPr/>
            </p:nvSpPr>
            <p:spPr>
              <a:xfrm flipH="1">
                <a:off x="7351920" y="2954880"/>
                <a:ext cx="714960" cy="769320"/>
              </a:xfrm>
              <a:custGeom>
                <a:avLst/>
                <a:gdLst/>
                <a:ahLst/>
                <a:rect l="l" t="t" r="r" b="b"/>
                <a:pathLst>
                  <a:path w="1217716" h="1358378">
                    <a:moveTo>
                      <a:pt x="15640" y="0"/>
                    </a:moveTo>
                    <a:cubicBezTo>
                      <a:pt x="-2340" y="312506"/>
                      <a:pt x="-20319" y="625012"/>
                      <a:pt x="56737" y="770562"/>
                    </a:cubicBezTo>
                    <a:cubicBezTo>
                      <a:pt x="133793" y="916112"/>
                      <a:pt x="388934" y="818508"/>
                      <a:pt x="477977" y="873303"/>
                    </a:cubicBezTo>
                    <a:cubicBezTo>
                      <a:pt x="567020" y="928098"/>
                      <a:pt x="508800" y="1061663"/>
                      <a:pt x="590993" y="1099335"/>
                    </a:cubicBezTo>
                    <a:cubicBezTo>
                      <a:pt x="673186" y="1137007"/>
                      <a:pt x="899218" y="1059951"/>
                      <a:pt x="971137" y="1099335"/>
                    </a:cubicBezTo>
                    <a:cubicBezTo>
                      <a:pt x="1043056" y="1138719"/>
                      <a:pt x="981411" y="1296256"/>
                      <a:pt x="1022507" y="1335640"/>
                    </a:cubicBezTo>
                    <a:cubicBezTo>
                      <a:pt x="1063603" y="1375024"/>
                      <a:pt x="1140659" y="1355332"/>
                      <a:pt x="1217716" y="1335640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8" name="CustomShape 8"/>
              <p:cNvSpPr/>
              <p:nvPr/>
            </p:nvSpPr>
            <p:spPr>
              <a:xfrm flipH="1">
                <a:off x="7324920" y="3857760"/>
                <a:ext cx="1368720" cy="1050840"/>
              </a:xfrm>
              <a:custGeom>
                <a:avLst/>
                <a:gdLst/>
                <a:ahLst/>
                <a:rect l="l" t="t" r="r" b="b"/>
                <a:pathLst>
                  <a:path w="2342508" h="1857565">
                    <a:moveTo>
                      <a:pt x="0" y="686311"/>
                    </a:moveTo>
                    <a:cubicBezTo>
                      <a:pt x="120721" y="713709"/>
                      <a:pt x="241443" y="741107"/>
                      <a:pt x="349322" y="676037"/>
                    </a:cubicBezTo>
                    <a:cubicBezTo>
                      <a:pt x="457201" y="610967"/>
                      <a:pt x="521626" y="408542"/>
                      <a:pt x="647272" y="295893"/>
                    </a:cubicBezTo>
                    <a:cubicBezTo>
                      <a:pt x="772918" y="183244"/>
                      <a:pt x="952512" y="5278"/>
                      <a:pt x="1103200" y="141"/>
                    </a:cubicBezTo>
                    <a:cubicBezTo>
                      <a:pt x="1253888" y="-4996"/>
                      <a:pt x="1397930" y="130160"/>
                      <a:pt x="1551398" y="265070"/>
                    </a:cubicBezTo>
                    <a:cubicBezTo>
                      <a:pt x="1704866" y="399980"/>
                      <a:pt x="1931542" y="629803"/>
                      <a:pt x="2024009" y="809601"/>
                    </a:cubicBezTo>
                    <a:cubicBezTo>
                      <a:pt x="2116476" y="989399"/>
                      <a:pt x="2059968" y="1223992"/>
                      <a:pt x="2106202" y="1343857"/>
                    </a:cubicBezTo>
                    <a:cubicBezTo>
                      <a:pt x="2152436" y="1463722"/>
                      <a:pt x="2262027" y="1443174"/>
                      <a:pt x="2301411" y="1528792"/>
                    </a:cubicBezTo>
                    <a:cubicBezTo>
                      <a:pt x="2340795" y="1614410"/>
                      <a:pt x="2341651" y="1735987"/>
                      <a:pt x="2342508" y="185756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9" name="CustomShape 9"/>
              <p:cNvSpPr/>
              <p:nvPr/>
            </p:nvSpPr>
            <p:spPr>
              <a:xfrm flipH="1">
                <a:off x="7324560" y="3699720"/>
                <a:ext cx="1410120" cy="567360"/>
              </a:xfrm>
              <a:custGeom>
                <a:avLst/>
                <a:gdLst/>
                <a:ahLst/>
                <a:rect l="l" t="t" r="r" b="b"/>
                <a:pathLst>
                  <a:path w="2404065" h="913278">
                    <a:moveTo>
                      <a:pt x="0" y="712394"/>
                    </a:moveTo>
                    <a:cubicBezTo>
                      <a:pt x="65926" y="714106"/>
                      <a:pt x="118212" y="689314"/>
                      <a:pt x="195253" y="632040"/>
                    </a:cubicBezTo>
                    <a:cubicBezTo>
                      <a:pt x="272294" y="574766"/>
                      <a:pt x="369804" y="460576"/>
                      <a:pt x="462249" y="368748"/>
                    </a:cubicBezTo>
                    <a:cubicBezTo>
                      <a:pt x="554694" y="276920"/>
                      <a:pt x="561567" y="130729"/>
                      <a:pt x="749926" y="81071"/>
                    </a:cubicBezTo>
                    <a:cubicBezTo>
                      <a:pt x="938286" y="31412"/>
                      <a:pt x="1316716" y="-67904"/>
                      <a:pt x="1592406" y="70797"/>
                    </a:cubicBezTo>
                    <a:cubicBezTo>
                      <a:pt x="1868096" y="209498"/>
                      <a:pt x="2136080" y="561388"/>
                      <a:pt x="2404065" y="913278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0" name="CustomShape 10"/>
              <p:cNvSpPr/>
              <p:nvPr/>
            </p:nvSpPr>
            <p:spPr>
              <a:xfrm flipH="1">
                <a:off x="6890400" y="4267800"/>
                <a:ext cx="644040" cy="408240"/>
              </a:xfrm>
              <a:custGeom>
                <a:avLst/>
                <a:gdLst/>
                <a:ahLst/>
                <a:rect l="l" t="t" r="r" b="b"/>
                <a:pathLst>
                  <a:path w="1099335" h="776779">
                    <a:moveTo>
                      <a:pt x="0" y="47314"/>
                    </a:moveTo>
                    <a:cubicBezTo>
                      <a:pt x="196065" y="1936"/>
                      <a:pt x="392130" y="-43442"/>
                      <a:pt x="575353" y="78136"/>
                    </a:cubicBezTo>
                    <a:cubicBezTo>
                      <a:pt x="758576" y="199714"/>
                      <a:pt x="928955" y="488246"/>
                      <a:pt x="1099335" y="776779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1" name="CustomShape 11"/>
              <p:cNvSpPr/>
              <p:nvPr/>
            </p:nvSpPr>
            <p:spPr>
              <a:xfrm flipH="1">
                <a:off x="7721280" y="3571200"/>
                <a:ext cx="505800" cy="156600"/>
              </a:xfrm>
              <a:custGeom>
                <a:avLst/>
                <a:gdLst/>
                <a:ahLst/>
                <a:rect l="l" t="t" r="r" b="b"/>
                <a:pathLst>
                  <a:path w="866494" h="278169">
                    <a:moveTo>
                      <a:pt x="13739" y="278169"/>
                    </a:moveTo>
                    <a:cubicBezTo>
                      <a:pt x="-5954" y="177139"/>
                      <a:pt x="-25646" y="76110"/>
                      <a:pt x="116480" y="31589"/>
                    </a:cubicBezTo>
                    <a:cubicBezTo>
                      <a:pt x="258606" y="-12932"/>
                      <a:pt x="562550" y="-946"/>
                      <a:pt x="866494" y="11041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2" name="CustomShape 12"/>
              <p:cNvSpPr/>
              <p:nvPr/>
            </p:nvSpPr>
            <p:spPr>
              <a:xfrm flipH="1">
                <a:off x="7456320" y="3711600"/>
                <a:ext cx="192600" cy="144720"/>
              </a:xfrm>
              <a:custGeom>
                <a:avLst/>
                <a:gdLst/>
                <a:ahLst/>
                <a:rect l="l" t="t" r="r" b="b"/>
                <a:pathLst>
                  <a:path w="328773" h="257093">
                    <a:moveTo>
                      <a:pt x="0" y="256854"/>
                    </a:moveTo>
                    <a:cubicBezTo>
                      <a:pt x="90755" y="257710"/>
                      <a:pt x="181510" y="258567"/>
                      <a:pt x="236305" y="215758"/>
                    </a:cubicBezTo>
                    <a:cubicBezTo>
                      <a:pt x="291101" y="172949"/>
                      <a:pt x="309937" y="86474"/>
                      <a:pt x="328773" y="0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3" name="CustomShape 13"/>
              <p:cNvSpPr/>
              <p:nvPr/>
            </p:nvSpPr>
            <p:spPr>
              <a:xfrm>
                <a:off x="8398440" y="3108960"/>
                <a:ext cx="195840" cy="540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4" name="CustomShape 14"/>
              <p:cNvSpPr/>
              <p:nvPr/>
            </p:nvSpPr>
            <p:spPr>
              <a:xfrm>
                <a:off x="7724160" y="2782080"/>
                <a:ext cx="195840" cy="54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5" name="CustomShape 15"/>
              <p:cNvSpPr/>
              <p:nvPr/>
            </p:nvSpPr>
            <p:spPr>
              <a:xfrm>
                <a:off x="7493400" y="3605400"/>
                <a:ext cx="271080" cy="541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6" name="CustomShape 16"/>
              <p:cNvSpPr/>
              <p:nvPr/>
            </p:nvSpPr>
            <p:spPr>
              <a:xfrm flipH="1">
                <a:off x="6742440" y="2949480"/>
                <a:ext cx="888120" cy="1516680"/>
              </a:xfrm>
              <a:custGeom>
                <a:avLst/>
                <a:gdLst/>
                <a:ahLst/>
                <a:rect l="l" t="t" r="r" b="b"/>
                <a:pathLst>
                  <a:path w="1520575" h="2681555">
                    <a:moveTo>
                      <a:pt x="0" y="0"/>
                    </a:moveTo>
                    <a:cubicBezTo>
                      <a:pt x="109591" y="101029"/>
                      <a:pt x="219182" y="202058"/>
                      <a:pt x="267128" y="297950"/>
                    </a:cubicBezTo>
                    <a:cubicBezTo>
                      <a:pt x="315074" y="393842"/>
                      <a:pt x="248292" y="508571"/>
                      <a:pt x="287676" y="575353"/>
                    </a:cubicBezTo>
                    <a:cubicBezTo>
                      <a:pt x="327060" y="642135"/>
                      <a:pt x="465762" y="515420"/>
                      <a:pt x="503434" y="698642"/>
                    </a:cubicBezTo>
                    <a:cubicBezTo>
                      <a:pt x="541106" y="881864"/>
                      <a:pt x="436652" y="1433244"/>
                      <a:pt x="513708" y="1674687"/>
                    </a:cubicBezTo>
                    <a:cubicBezTo>
                      <a:pt x="590764" y="1916130"/>
                      <a:pt x="797960" y="1979488"/>
                      <a:pt x="965771" y="2147299"/>
                    </a:cubicBezTo>
                    <a:cubicBezTo>
                      <a:pt x="1133582" y="2315110"/>
                      <a:pt x="1327078" y="2498332"/>
                      <a:pt x="1520575" y="268155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7" name="CustomShape 17"/>
              <p:cNvSpPr/>
              <p:nvPr/>
            </p:nvSpPr>
            <p:spPr>
              <a:xfrm flipH="1">
                <a:off x="8478720" y="3583800"/>
                <a:ext cx="234720" cy="393480"/>
              </a:xfrm>
              <a:custGeom>
                <a:avLst/>
                <a:gdLst/>
                <a:ahLst/>
                <a:rect l="l" t="t" r="r" b="b"/>
                <a:pathLst>
                  <a:path w="402509" h="695325">
                    <a:moveTo>
                      <a:pt x="400050" y="0"/>
                    </a:moveTo>
                    <a:cubicBezTo>
                      <a:pt x="404812" y="180181"/>
                      <a:pt x="409575" y="360363"/>
                      <a:pt x="342900" y="476250"/>
                    </a:cubicBezTo>
                    <a:cubicBezTo>
                      <a:pt x="276225" y="592137"/>
                      <a:pt x="138112" y="643731"/>
                      <a:pt x="0" y="69532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388" name="CustomShape 18"/>
            <p:cNvSpPr/>
            <p:nvPr/>
          </p:nvSpPr>
          <p:spPr>
            <a:xfrm>
              <a:off x="7946640" y="3888720"/>
              <a:ext cx="64080" cy="644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389" name="CustomShape 19"/>
            <p:cNvSpPr/>
            <p:nvPr/>
          </p:nvSpPr>
          <p:spPr>
            <a:xfrm>
              <a:off x="8081640" y="3888720"/>
              <a:ext cx="65520" cy="6552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390" name="CustomShape 20"/>
            <p:cNvSpPr/>
            <p:nvPr/>
          </p:nvSpPr>
          <p:spPr>
            <a:xfrm>
              <a:off x="7948800" y="4296600"/>
              <a:ext cx="64440" cy="6372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391" name="CustomShape 21"/>
            <p:cNvSpPr/>
            <p:nvPr/>
          </p:nvSpPr>
          <p:spPr>
            <a:xfrm>
              <a:off x="7945920" y="4018680"/>
              <a:ext cx="65160" cy="6552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392" name="CustomShape 22"/>
            <p:cNvSpPr/>
            <p:nvPr/>
          </p:nvSpPr>
          <p:spPr>
            <a:xfrm>
              <a:off x="8080920" y="4023000"/>
              <a:ext cx="64800" cy="644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393" name="CustomShape 23"/>
            <p:cNvSpPr/>
            <p:nvPr/>
          </p:nvSpPr>
          <p:spPr>
            <a:xfrm>
              <a:off x="8215920" y="4023000"/>
              <a:ext cx="65160" cy="6480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394" name="CustomShape 24"/>
            <p:cNvSpPr/>
            <p:nvPr/>
          </p:nvSpPr>
          <p:spPr>
            <a:xfrm>
              <a:off x="8088480" y="4296960"/>
              <a:ext cx="64440" cy="6480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395" name="CustomShape 25"/>
            <p:cNvSpPr/>
            <p:nvPr/>
          </p:nvSpPr>
          <p:spPr>
            <a:xfrm>
              <a:off x="7949520" y="4153680"/>
              <a:ext cx="65160" cy="662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396" name="CustomShape 26"/>
            <p:cNvSpPr/>
            <p:nvPr/>
          </p:nvSpPr>
          <p:spPr>
            <a:xfrm>
              <a:off x="8080200" y="4156920"/>
              <a:ext cx="64800" cy="6588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397" name="CustomShape 27"/>
            <p:cNvSpPr/>
            <p:nvPr/>
          </p:nvSpPr>
          <p:spPr>
            <a:xfrm>
              <a:off x="8223120" y="4156920"/>
              <a:ext cx="64440" cy="662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398" name="CustomShape 28"/>
            <p:cNvSpPr/>
            <p:nvPr/>
          </p:nvSpPr>
          <p:spPr>
            <a:xfrm>
              <a:off x="8080200" y="4435560"/>
              <a:ext cx="64800" cy="644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399" name="CustomShape 29"/>
            <p:cNvSpPr/>
            <p:nvPr/>
          </p:nvSpPr>
          <p:spPr>
            <a:xfrm>
              <a:off x="7895520" y="3927240"/>
              <a:ext cx="437760" cy="592560"/>
            </a:xfrm>
            <a:custGeom>
              <a:avLst/>
              <a:gdLst/>
              <a:ahLst/>
              <a:rect l="l" t="t" r="r" b="b"/>
              <a:pathLst>
                <a:path w="1126156" h="1386038">
                  <a:moveTo>
                    <a:pt x="28876" y="0"/>
                  </a:moveTo>
                  <a:lnTo>
                    <a:pt x="28876" y="0"/>
                  </a:lnTo>
                  <a:cubicBezTo>
                    <a:pt x="1820" y="135278"/>
                    <a:pt x="0" y="119476"/>
                    <a:pt x="0" y="298383"/>
                  </a:cubicBezTo>
                  <a:cubicBezTo>
                    <a:pt x="0" y="516579"/>
                    <a:pt x="3566" y="734789"/>
                    <a:pt x="9625" y="952901"/>
                  </a:cubicBezTo>
                  <a:cubicBezTo>
                    <a:pt x="9992" y="966125"/>
                    <a:pt x="18743" y="978183"/>
                    <a:pt x="19251" y="991402"/>
                  </a:cubicBezTo>
                  <a:cubicBezTo>
                    <a:pt x="21964" y="1061935"/>
                    <a:pt x="19251" y="1132573"/>
                    <a:pt x="19251" y="1203158"/>
                  </a:cubicBezTo>
                  <a:lnTo>
                    <a:pt x="19251" y="1203158"/>
                  </a:lnTo>
                  <a:lnTo>
                    <a:pt x="304168" y="1106993"/>
                  </a:lnTo>
                  <a:lnTo>
                    <a:pt x="423512" y="1386038"/>
                  </a:lnTo>
                  <a:lnTo>
                    <a:pt x="853522" y="1343961"/>
                  </a:lnTo>
                  <a:lnTo>
                    <a:pt x="721895" y="1068404"/>
                  </a:lnTo>
                  <a:lnTo>
                    <a:pt x="789272" y="818148"/>
                  </a:lnTo>
                  <a:lnTo>
                    <a:pt x="1106905" y="644893"/>
                  </a:lnTo>
                  <a:lnTo>
                    <a:pt x="1126156" y="259882"/>
                  </a:lnTo>
                </a:path>
              </a:pathLst>
            </a:custGeom>
            <a:noFill/>
            <a:ln w="284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400" name="" descr=""/>
          <p:cNvPicPr/>
          <p:nvPr/>
        </p:nvPicPr>
        <p:blipFill>
          <a:blip r:embed="rId3"/>
          <a:srcRect l="12066" t="29169" r="63929" b="27695"/>
          <a:stretch/>
        </p:blipFill>
        <p:spPr>
          <a:xfrm>
            <a:off x="4206600" y="2835000"/>
            <a:ext cx="2194200" cy="210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A6C2DB3F-16B0-4736-B3B7-1645D8D676B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402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Further Directions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03" name="CustomShape 3"/>
          <p:cNvSpPr/>
          <p:nvPr/>
        </p:nvSpPr>
        <p:spPr>
          <a:xfrm>
            <a:off x="228600" y="971640"/>
            <a:ext cx="8106840" cy="38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3280"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Improved Algorithm</a:t>
            </a:r>
            <a:endParaRPr b="0" lang="en-US" sz="2000" spc="-1" strike="noStrike">
              <a:latin typeface="Arial"/>
            </a:endParaRPr>
          </a:p>
          <a:p>
            <a:pPr lvl="1" marL="457200" indent="-22176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Better blocking</a:t>
            </a:r>
            <a:endParaRPr b="0" lang="en-US" sz="2000" spc="-1" strike="noStrike">
              <a:latin typeface="Arial"/>
            </a:endParaRPr>
          </a:p>
          <a:p>
            <a:pPr lvl="1" marL="457200" indent="-22176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peaks with computer vision</a:t>
            </a:r>
            <a:endParaRPr b="0" lang="en-US" sz="2000" spc="-1" strike="noStrike">
              <a:latin typeface="Arial"/>
            </a:endParaRPr>
          </a:p>
          <a:p>
            <a:pPr lvl="1" marL="457200" indent="-22176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Higher dimensional peak fitting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2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better algorithm…?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04" name="" descr=""/>
          <p:cNvPicPr/>
          <p:nvPr/>
        </p:nvPicPr>
        <p:blipFill>
          <a:blip r:embed="rId1"/>
          <a:srcRect l="12548" t="36407" r="9999" b="36359"/>
          <a:stretch/>
        </p:blipFill>
        <p:spPr>
          <a:xfrm>
            <a:off x="328320" y="3383280"/>
            <a:ext cx="8175240" cy="1535400"/>
          </a:xfrm>
          <a:prstGeom prst="rect">
            <a:avLst/>
          </a:prstGeom>
          <a:ln>
            <a:noFill/>
          </a:ln>
        </p:spPr>
      </p:pic>
      <p:pic>
        <p:nvPicPr>
          <p:cNvPr id="1405" name="" descr=""/>
          <p:cNvPicPr/>
          <p:nvPr/>
        </p:nvPicPr>
        <p:blipFill>
          <a:blip r:embed="rId2"/>
          <a:srcRect l="0" t="0" r="0" b="12325"/>
          <a:stretch/>
        </p:blipFill>
        <p:spPr>
          <a:xfrm>
            <a:off x="5394960" y="1188720"/>
            <a:ext cx="3348720" cy="191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AA458DFC-4AEA-4ACE-B21B-B49DF6D06D0A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The New Bottle Neck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rcRect l="14813" t="0" r="27744" b="8103"/>
          <a:stretch/>
        </p:blipFill>
        <p:spPr>
          <a:xfrm>
            <a:off x="457560" y="1493640"/>
            <a:ext cx="1828080" cy="1645200"/>
          </a:xfrm>
          <a:prstGeom prst="rect">
            <a:avLst/>
          </a:prstGeom>
          <a:ln>
            <a:noFill/>
          </a:ln>
        </p:spPr>
      </p:pic>
      <p:pic>
        <p:nvPicPr>
          <p:cNvPr id="344" name="Picture 2" descr=""/>
          <p:cNvPicPr/>
          <p:nvPr/>
        </p:nvPicPr>
        <p:blipFill>
          <a:blip r:embed="rId2"/>
          <a:stretch/>
        </p:blipFill>
        <p:spPr>
          <a:xfrm rot="16200000">
            <a:off x="389880" y="3182040"/>
            <a:ext cx="1182600" cy="1097280"/>
          </a:xfrm>
          <a:prstGeom prst="rect">
            <a:avLst/>
          </a:prstGeom>
          <a:ln>
            <a:noFill/>
          </a:ln>
        </p:spPr>
      </p:pic>
      <p:grpSp>
        <p:nvGrpSpPr>
          <p:cNvPr id="345" name="Group 3"/>
          <p:cNvGrpSpPr/>
          <p:nvPr/>
        </p:nvGrpSpPr>
        <p:grpSpPr>
          <a:xfrm>
            <a:off x="630720" y="4035600"/>
            <a:ext cx="1303200" cy="975960"/>
            <a:chOff x="630720" y="4035600"/>
            <a:chExt cx="1303200" cy="975960"/>
          </a:xfrm>
        </p:grpSpPr>
        <p:pic>
          <p:nvPicPr>
            <p:cNvPr id="346" name="Picture 5" descr=""/>
            <p:cNvPicPr/>
            <p:nvPr/>
          </p:nvPicPr>
          <p:blipFill>
            <a:blip r:embed="rId3"/>
            <a:stretch/>
          </p:blipFill>
          <p:spPr>
            <a:xfrm rot="5400000">
              <a:off x="938520" y="4016160"/>
              <a:ext cx="975960" cy="101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7" name="CustomShape 4"/>
            <p:cNvSpPr/>
            <p:nvPr/>
          </p:nvSpPr>
          <p:spPr>
            <a:xfrm>
              <a:off x="630720" y="4045680"/>
              <a:ext cx="137880" cy="194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48" name="" descr=""/>
          <p:cNvPicPr/>
          <p:nvPr/>
        </p:nvPicPr>
        <p:blipFill>
          <a:blip r:embed="rId4"/>
          <a:srcRect l="12874" t="11860" r="10266" b="10630"/>
          <a:stretch/>
        </p:blipFill>
        <p:spPr>
          <a:xfrm rot="16200000">
            <a:off x="1284480" y="3321000"/>
            <a:ext cx="996840" cy="1005480"/>
          </a:xfrm>
          <a:prstGeom prst="rect">
            <a:avLst/>
          </a:prstGeom>
          <a:ln>
            <a:noFill/>
          </a:ln>
        </p:spPr>
      </p:pic>
      <p:grpSp>
        <p:nvGrpSpPr>
          <p:cNvPr id="349" name="Group 5"/>
          <p:cNvGrpSpPr/>
          <p:nvPr/>
        </p:nvGrpSpPr>
        <p:grpSpPr>
          <a:xfrm>
            <a:off x="7112880" y="1874160"/>
            <a:ext cx="1757880" cy="1576080"/>
            <a:chOff x="7112880" y="1874160"/>
            <a:chExt cx="1757880" cy="1576080"/>
          </a:xfrm>
        </p:grpSpPr>
        <p:sp>
          <p:nvSpPr>
            <p:cNvPr id="350" name="CustomShape 6"/>
            <p:cNvSpPr/>
            <p:nvPr/>
          </p:nvSpPr>
          <p:spPr>
            <a:xfrm>
              <a:off x="7924680" y="26002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7"/>
            <p:cNvSpPr/>
            <p:nvPr/>
          </p:nvSpPr>
          <p:spPr>
            <a:xfrm>
              <a:off x="7166160" y="336564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8"/>
            <p:cNvSpPr/>
            <p:nvPr/>
          </p:nvSpPr>
          <p:spPr>
            <a:xfrm>
              <a:off x="7378560" y="336564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9"/>
            <p:cNvSpPr/>
            <p:nvPr/>
          </p:nvSpPr>
          <p:spPr>
            <a:xfrm>
              <a:off x="7263000" y="336564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10"/>
            <p:cNvSpPr/>
            <p:nvPr/>
          </p:nvSpPr>
          <p:spPr>
            <a:xfrm>
              <a:off x="7208640" y="32839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11"/>
            <p:cNvSpPr/>
            <p:nvPr/>
          </p:nvSpPr>
          <p:spPr>
            <a:xfrm>
              <a:off x="7421040" y="328392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12"/>
            <p:cNvSpPr/>
            <p:nvPr/>
          </p:nvSpPr>
          <p:spPr>
            <a:xfrm>
              <a:off x="7305120" y="32839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13"/>
            <p:cNvSpPr/>
            <p:nvPr/>
          </p:nvSpPr>
          <p:spPr>
            <a:xfrm>
              <a:off x="7264080" y="32047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14"/>
            <p:cNvSpPr/>
            <p:nvPr/>
          </p:nvSpPr>
          <p:spPr>
            <a:xfrm>
              <a:off x="747648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15"/>
            <p:cNvSpPr/>
            <p:nvPr/>
          </p:nvSpPr>
          <p:spPr>
            <a:xfrm>
              <a:off x="7371360" y="320472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16"/>
            <p:cNvSpPr/>
            <p:nvPr/>
          </p:nvSpPr>
          <p:spPr>
            <a:xfrm>
              <a:off x="7315200" y="31201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17"/>
            <p:cNvSpPr/>
            <p:nvPr/>
          </p:nvSpPr>
          <p:spPr>
            <a:xfrm>
              <a:off x="752760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18"/>
            <p:cNvSpPr/>
            <p:nvPr/>
          </p:nvSpPr>
          <p:spPr>
            <a:xfrm>
              <a:off x="742284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19"/>
            <p:cNvSpPr/>
            <p:nvPr/>
          </p:nvSpPr>
          <p:spPr>
            <a:xfrm>
              <a:off x="739944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20"/>
            <p:cNvSpPr/>
            <p:nvPr/>
          </p:nvSpPr>
          <p:spPr>
            <a:xfrm>
              <a:off x="760104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21"/>
            <p:cNvSpPr/>
            <p:nvPr/>
          </p:nvSpPr>
          <p:spPr>
            <a:xfrm>
              <a:off x="749628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22"/>
            <p:cNvSpPr/>
            <p:nvPr/>
          </p:nvSpPr>
          <p:spPr>
            <a:xfrm>
              <a:off x="740592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23"/>
            <p:cNvSpPr/>
            <p:nvPr/>
          </p:nvSpPr>
          <p:spPr>
            <a:xfrm>
              <a:off x="760716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24"/>
            <p:cNvSpPr/>
            <p:nvPr/>
          </p:nvSpPr>
          <p:spPr>
            <a:xfrm>
              <a:off x="750240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25"/>
            <p:cNvSpPr/>
            <p:nvPr/>
          </p:nvSpPr>
          <p:spPr>
            <a:xfrm>
              <a:off x="746676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26"/>
            <p:cNvSpPr/>
            <p:nvPr/>
          </p:nvSpPr>
          <p:spPr>
            <a:xfrm>
              <a:off x="766836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27"/>
            <p:cNvSpPr/>
            <p:nvPr/>
          </p:nvSpPr>
          <p:spPr>
            <a:xfrm>
              <a:off x="756324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28"/>
            <p:cNvSpPr/>
            <p:nvPr/>
          </p:nvSpPr>
          <p:spPr>
            <a:xfrm>
              <a:off x="751248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29"/>
            <p:cNvSpPr/>
            <p:nvPr/>
          </p:nvSpPr>
          <p:spPr>
            <a:xfrm>
              <a:off x="771408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30"/>
            <p:cNvSpPr/>
            <p:nvPr/>
          </p:nvSpPr>
          <p:spPr>
            <a:xfrm>
              <a:off x="760932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31"/>
            <p:cNvSpPr/>
            <p:nvPr/>
          </p:nvSpPr>
          <p:spPr>
            <a:xfrm>
              <a:off x="755496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32"/>
            <p:cNvSpPr/>
            <p:nvPr/>
          </p:nvSpPr>
          <p:spPr>
            <a:xfrm>
              <a:off x="775656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33"/>
            <p:cNvSpPr/>
            <p:nvPr/>
          </p:nvSpPr>
          <p:spPr>
            <a:xfrm>
              <a:off x="765144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34"/>
            <p:cNvSpPr/>
            <p:nvPr/>
          </p:nvSpPr>
          <p:spPr>
            <a:xfrm>
              <a:off x="761004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35"/>
            <p:cNvSpPr/>
            <p:nvPr/>
          </p:nvSpPr>
          <p:spPr>
            <a:xfrm>
              <a:off x="781164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36"/>
            <p:cNvSpPr/>
            <p:nvPr/>
          </p:nvSpPr>
          <p:spPr>
            <a:xfrm>
              <a:off x="770688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37"/>
            <p:cNvSpPr/>
            <p:nvPr/>
          </p:nvSpPr>
          <p:spPr>
            <a:xfrm>
              <a:off x="766152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38"/>
            <p:cNvSpPr/>
            <p:nvPr/>
          </p:nvSpPr>
          <p:spPr>
            <a:xfrm>
              <a:off x="786312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CustomShape 39"/>
            <p:cNvSpPr/>
            <p:nvPr/>
          </p:nvSpPr>
          <p:spPr>
            <a:xfrm>
              <a:off x="775800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40"/>
            <p:cNvSpPr/>
            <p:nvPr/>
          </p:nvSpPr>
          <p:spPr>
            <a:xfrm>
              <a:off x="770004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41"/>
            <p:cNvSpPr/>
            <p:nvPr/>
          </p:nvSpPr>
          <p:spPr>
            <a:xfrm>
              <a:off x="790164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42"/>
            <p:cNvSpPr/>
            <p:nvPr/>
          </p:nvSpPr>
          <p:spPr>
            <a:xfrm>
              <a:off x="779688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43"/>
            <p:cNvSpPr/>
            <p:nvPr/>
          </p:nvSpPr>
          <p:spPr>
            <a:xfrm>
              <a:off x="771048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44"/>
            <p:cNvSpPr/>
            <p:nvPr/>
          </p:nvSpPr>
          <p:spPr>
            <a:xfrm>
              <a:off x="791208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45"/>
            <p:cNvSpPr/>
            <p:nvPr/>
          </p:nvSpPr>
          <p:spPr>
            <a:xfrm>
              <a:off x="780732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46"/>
            <p:cNvSpPr/>
            <p:nvPr/>
          </p:nvSpPr>
          <p:spPr>
            <a:xfrm>
              <a:off x="7783200" y="2869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47"/>
            <p:cNvSpPr/>
            <p:nvPr/>
          </p:nvSpPr>
          <p:spPr>
            <a:xfrm>
              <a:off x="7984800" y="28699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48"/>
            <p:cNvSpPr/>
            <p:nvPr/>
          </p:nvSpPr>
          <p:spPr>
            <a:xfrm>
              <a:off x="7880040" y="28699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49"/>
            <p:cNvSpPr/>
            <p:nvPr/>
          </p:nvSpPr>
          <p:spPr>
            <a:xfrm>
              <a:off x="7533360" y="27410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50"/>
            <p:cNvSpPr/>
            <p:nvPr/>
          </p:nvSpPr>
          <p:spPr>
            <a:xfrm>
              <a:off x="7734960" y="274104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51"/>
            <p:cNvSpPr/>
            <p:nvPr/>
          </p:nvSpPr>
          <p:spPr>
            <a:xfrm>
              <a:off x="7630200" y="274104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52"/>
            <p:cNvSpPr/>
            <p:nvPr/>
          </p:nvSpPr>
          <p:spPr>
            <a:xfrm>
              <a:off x="7830360" y="27727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53"/>
            <p:cNvSpPr/>
            <p:nvPr/>
          </p:nvSpPr>
          <p:spPr>
            <a:xfrm>
              <a:off x="8031960" y="277272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54"/>
            <p:cNvSpPr/>
            <p:nvPr/>
          </p:nvSpPr>
          <p:spPr>
            <a:xfrm>
              <a:off x="7926840" y="27727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55"/>
            <p:cNvSpPr/>
            <p:nvPr/>
          </p:nvSpPr>
          <p:spPr>
            <a:xfrm>
              <a:off x="7978680" y="25153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56"/>
            <p:cNvSpPr/>
            <p:nvPr/>
          </p:nvSpPr>
          <p:spPr>
            <a:xfrm>
              <a:off x="8145000" y="24328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57"/>
            <p:cNvSpPr/>
            <p:nvPr/>
          </p:nvSpPr>
          <p:spPr>
            <a:xfrm>
              <a:off x="8186760" y="234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58"/>
            <p:cNvSpPr/>
            <p:nvPr/>
          </p:nvSpPr>
          <p:spPr>
            <a:xfrm>
              <a:off x="8081640" y="234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59"/>
            <p:cNvSpPr/>
            <p:nvPr/>
          </p:nvSpPr>
          <p:spPr>
            <a:xfrm>
              <a:off x="8035560" y="24235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60"/>
            <p:cNvSpPr/>
            <p:nvPr/>
          </p:nvSpPr>
          <p:spPr>
            <a:xfrm>
              <a:off x="813060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61"/>
            <p:cNvSpPr/>
            <p:nvPr/>
          </p:nvSpPr>
          <p:spPr>
            <a:xfrm>
              <a:off x="758484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62"/>
            <p:cNvSpPr/>
            <p:nvPr/>
          </p:nvSpPr>
          <p:spPr>
            <a:xfrm>
              <a:off x="778644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63"/>
            <p:cNvSpPr/>
            <p:nvPr/>
          </p:nvSpPr>
          <p:spPr>
            <a:xfrm>
              <a:off x="768168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64"/>
            <p:cNvSpPr/>
            <p:nvPr/>
          </p:nvSpPr>
          <p:spPr>
            <a:xfrm>
              <a:off x="762732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65"/>
            <p:cNvSpPr/>
            <p:nvPr/>
          </p:nvSpPr>
          <p:spPr>
            <a:xfrm>
              <a:off x="782856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66"/>
            <p:cNvSpPr/>
            <p:nvPr/>
          </p:nvSpPr>
          <p:spPr>
            <a:xfrm>
              <a:off x="772380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67"/>
            <p:cNvSpPr/>
            <p:nvPr/>
          </p:nvSpPr>
          <p:spPr>
            <a:xfrm>
              <a:off x="7682400" y="249264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68"/>
            <p:cNvSpPr/>
            <p:nvPr/>
          </p:nvSpPr>
          <p:spPr>
            <a:xfrm>
              <a:off x="7884000" y="2492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69"/>
            <p:cNvSpPr/>
            <p:nvPr/>
          </p:nvSpPr>
          <p:spPr>
            <a:xfrm>
              <a:off x="7779240" y="2492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70"/>
            <p:cNvSpPr/>
            <p:nvPr/>
          </p:nvSpPr>
          <p:spPr>
            <a:xfrm>
              <a:off x="773388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71"/>
            <p:cNvSpPr/>
            <p:nvPr/>
          </p:nvSpPr>
          <p:spPr>
            <a:xfrm>
              <a:off x="793512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72"/>
            <p:cNvSpPr/>
            <p:nvPr/>
          </p:nvSpPr>
          <p:spPr>
            <a:xfrm>
              <a:off x="783036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73"/>
            <p:cNvSpPr/>
            <p:nvPr/>
          </p:nvSpPr>
          <p:spPr>
            <a:xfrm>
              <a:off x="777240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74"/>
            <p:cNvSpPr/>
            <p:nvPr/>
          </p:nvSpPr>
          <p:spPr>
            <a:xfrm>
              <a:off x="797400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75"/>
            <p:cNvSpPr/>
            <p:nvPr/>
          </p:nvSpPr>
          <p:spPr>
            <a:xfrm>
              <a:off x="786924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76"/>
            <p:cNvSpPr/>
            <p:nvPr/>
          </p:nvSpPr>
          <p:spPr>
            <a:xfrm>
              <a:off x="782532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77"/>
            <p:cNvSpPr/>
            <p:nvPr/>
          </p:nvSpPr>
          <p:spPr>
            <a:xfrm>
              <a:off x="802692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78"/>
            <p:cNvSpPr/>
            <p:nvPr/>
          </p:nvSpPr>
          <p:spPr>
            <a:xfrm>
              <a:off x="792216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79"/>
            <p:cNvSpPr/>
            <p:nvPr/>
          </p:nvSpPr>
          <p:spPr>
            <a:xfrm>
              <a:off x="8312400" y="27032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80"/>
            <p:cNvSpPr/>
            <p:nvPr/>
          </p:nvSpPr>
          <p:spPr>
            <a:xfrm>
              <a:off x="8353800" y="2624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81"/>
            <p:cNvSpPr/>
            <p:nvPr/>
          </p:nvSpPr>
          <p:spPr>
            <a:xfrm>
              <a:off x="8185680" y="2874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82"/>
            <p:cNvSpPr/>
            <p:nvPr/>
          </p:nvSpPr>
          <p:spPr>
            <a:xfrm>
              <a:off x="8091720" y="28749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83"/>
            <p:cNvSpPr/>
            <p:nvPr/>
          </p:nvSpPr>
          <p:spPr>
            <a:xfrm>
              <a:off x="8236800" y="278388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84"/>
            <p:cNvSpPr/>
            <p:nvPr/>
          </p:nvSpPr>
          <p:spPr>
            <a:xfrm>
              <a:off x="8132040" y="278388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85"/>
            <p:cNvSpPr/>
            <p:nvPr/>
          </p:nvSpPr>
          <p:spPr>
            <a:xfrm>
              <a:off x="782352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86"/>
            <p:cNvSpPr/>
            <p:nvPr/>
          </p:nvSpPr>
          <p:spPr>
            <a:xfrm>
              <a:off x="802512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87"/>
            <p:cNvSpPr/>
            <p:nvPr/>
          </p:nvSpPr>
          <p:spPr>
            <a:xfrm>
              <a:off x="792036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88"/>
            <p:cNvSpPr/>
            <p:nvPr/>
          </p:nvSpPr>
          <p:spPr>
            <a:xfrm>
              <a:off x="786600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89"/>
            <p:cNvSpPr/>
            <p:nvPr/>
          </p:nvSpPr>
          <p:spPr>
            <a:xfrm>
              <a:off x="806760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90"/>
            <p:cNvSpPr/>
            <p:nvPr/>
          </p:nvSpPr>
          <p:spPr>
            <a:xfrm>
              <a:off x="796248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91"/>
            <p:cNvSpPr/>
            <p:nvPr/>
          </p:nvSpPr>
          <p:spPr>
            <a:xfrm>
              <a:off x="792108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92"/>
            <p:cNvSpPr/>
            <p:nvPr/>
          </p:nvSpPr>
          <p:spPr>
            <a:xfrm>
              <a:off x="812268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93"/>
            <p:cNvSpPr/>
            <p:nvPr/>
          </p:nvSpPr>
          <p:spPr>
            <a:xfrm>
              <a:off x="801792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94"/>
            <p:cNvSpPr/>
            <p:nvPr/>
          </p:nvSpPr>
          <p:spPr>
            <a:xfrm>
              <a:off x="8401680" y="272232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95"/>
            <p:cNvSpPr/>
            <p:nvPr/>
          </p:nvSpPr>
          <p:spPr>
            <a:xfrm>
              <a:off x="8284680" y="28911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96"/>
            <p:cNvSpPr/>
            <p:nvPr/>
          </p:nvSpPr>
          <p:spPr>
            <a:xfrm>
              <a:off x="8381160" y="28911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97"/>
            <p:cNvSpPr/>
            <p:nvPr/>
          </p:nvSpPr>
          <p:spPr>
            <a:xfrm>
              <a:off x="8340120" y="28094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98"/>
            <p:cNvSpPr/>
            <p:nvPr/>
          </p:nvSpPr>
          <p:spPr>
            <a:xfrm>
              <a:off x="7869240" y="2682360"/>
              <a:ext cx="75600" cy="7560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99"/>
            <p:cNvSpPr/>
            <p:nvPr/>
          </p:nvSpPr>
          <p:spPr>
            <a:xfrm>
              <a:off x="8436960" y="28094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100"/>
            <p:cNvSpPr/>
            <p:nvPr/>
          </p:nvSpPr>
          <p:spPr>
            <a:xfrm>
              <a:off x="81410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101"/>
            <p:cNvSpPr/>
            <p:nvPr/>
          </p:nvSpPr>
          <p:spPr>
            <a:xfrm>
              <a:off x="83426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102"/>
            <p:cNvSpPr/>
            <p:nvPr/>
          </p:nvSpPr>
          <p:spPr>
            <a:xfrm>
              <a:off x="823788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103"/>
            <p:cNvSpPr/>
            <p:nvPr/>
          </p:nvSpPr>
          <p:spPr>
            <a:xfrm>
              <a:off x="81835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104"/>
            <p:cNvSpPr/>
            <p:nvPr/>
          </p:nvSpPr>
          <p:spPr>
            <a:xfrm>
              <a:off x="838476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105"/>
            <p:cNvSpPr/>
            <p:nvPr/>
          </p:nvSpPr>
          <p:spPr>
            <a:xfrm>
              <a:off x="828000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106"/>
            <p:cNvSpPr/>
            <p:nvPr/>
          </p:nvSpPr>
          <p:spPr>
            <a:xfrm>
              <a:off x="82386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107"/>
            <p:cNvSpPr/>
            <p:nvPr/>
          </p:nvSpPr>
          <p:spPr>
            <a:xfrm>
              <a:off x="84402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108"/>
            <p:cNvSpPr/>
            <p:nvPr/>
          </p:nvSpPr>
          <p:spPr>
            <a:xfrm>
              <a:off x="833544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109"/>
            <p:cNvSpPr/>
            <p:nvPr/>
          </p:nvSpPr>
          <p:spPr>
            <a:xfrm>
              <a:off x="84596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110"/>
            <p:cNvSpPr/>
            <p:nvPr/>
          </p:nvSpPr>
          <p:spPr>
            <a:xfrm>
              <a:off x="86612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111"/>
            <p:cNvSpPr/>
            <p:nvPr/>
          </p:nvSpPr>
          <p:spPr>
            <a:xfrm>
              <a:off x="855648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112"/>
            <p:cNvSpPr/>
            <p:nvPr/>
          </p:nvSpPr>
          <p:spPr>
            <a:xfrm>
              <a:off x="85021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113"/>
            <p:cNvSpPr/>
            <p:nvPr/>
          </p:nvSpPr>
          <p:spPr>
            <a:xfrm>
              <a:off x="87037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114"/>
            <p:cNvSpPr/>
            <p:nvPr/>
          </p:nvSpPr>
          <p:spPr>
            <a:xfrm>
              <a:off x="859860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115"/>
            <p:cNvSpPr/>
            <p:nvPr/>
          </p:nvSpPr>
          <p:spPr>
            <a:xfrm>
              <a:off x="85572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116"/>
            <p:cNvSpPr/>
            <p:nvPr/>
          </p:nvSpPr>
          <p:spPr>
            <a:xfrm>
              <a:off x="875952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117"/>
            <p:cNvSpPr/>
            <p:nvPr/>
          </p:nvSpPr>
          <p:spPr>
            <a:xfrm>
              <a:off x="865404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118"/>
            <p:cNvSpPr/>
            <p:nvPr/>
          </p:nvSpPr>
          <p:spPr>
            <a:xfrm>
              <a:off x="7981920" y="31312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119"/>
            <p:cNvSpPr/>
            <p:nvPr/>
          </p:nvSpPr>
          <p:spPr>
            <a:xfrm>
              <a:off x="8172720" y="313128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120"/>
            <p:cNvSpPr/>
            <p:nvPr/>
          </p:nvSpPr>
          <p:spPr>
            <a:xfrm>
              <a:off x="8078760" y="31312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121"/>
            <p:cNvSpPr/>
            <p:nvPr/>
          </p:nvSpPr>
          <p:spPr>
            <a:xfrm>
              <a:off x="8024400" y="304956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122"/>
            <p:cNvSpPr/>
            <p:nvPr/>
          </p:nvSpPr>
          <p:spPr>
            <a:xfrm>
              <a:off x="8214840" y="30495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123"/>
            <p:cNvSpPr/>
            <p:nvPr/>
          </p:nvSpPr>
          <p:spPr>
            <a:xfrm>
              <a:off x="8120880" y="30495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124"/>
            <p:cNvSpPr/>
            <p:nvPr/>
          </p:nvSpPr>
          <p:spPr>
            <a:xfrm>
              <a:off x="8079480" y="29703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125"/>
            <p:cNvSpPr/>
            <p:nvPr/>
          </p:nvSpPr>
          <p:spPr>
            <a:xfrm>
              <a:off x="8270280" y="29703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126"/>
            <p:cNvSpPr/>
            <p:nvPr/>
          </p:nvSpPr>
          <p:spPr>
            <a:xfrm>
              <a:off x="8165520" y="29703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127"/>
            <p:cNvSpPr/>
            <p:nvPr/>
          </p:nvSpPr>
          <p:spPr>
            <a:xfrm>
              <a:off x="829116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128"/>
            <p:cNvSpPr/>
            <p:nvPr/>
          </p:nvSpPr>
          <p:spPr>
            <a:xfrm>
              <a:off x="849276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129"/>
            <p:cNvSpPr/>
            <p:nvPr/>
          </p:nvSpPr>
          <p:spPr>
            <a:xfrm>
              <a:off x="838764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130"/>
            <p:cNvSpPr/>
            <p:nvPr/>
          </p:nvSpPr>
          <p:spPr>
            <a:xfrm>
              <a:off x="833328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131"/>
            <p:cNvSpPr/>
            <p:nvPr/>
          </p:nvSpPr>
          <p:spPr>
            <a:xfrm>
              <a:off x="853488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132"/>
            <p:cNvSpPr/>
            <p:nvPr/>
          </p:nvSpPr>
          <p:spPr>
            <a:xfrm>
              <a:off x="843012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133"/>
            <p:cNvSpPr/>
            <p:nvPr/>
          </p:nvSpPr>
          <p:spPr>
            <a:xfrm>
              <a:off x="8388720" y="29660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134"/>
            <p:cNvSpPr/>
            <p:nvPr/>
          </p:nvSpPr>
          <p:spPr>
            <a:xfrm>
              <a:off x="8594280" y="310788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135"/>
            <p:cNvSpPr/>
            <p:nvPr/>
          </p:nvSpPr>
          <p:spPr>
            <a:xfrm>
              <a:off x="8496000" y="29275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136"/>
            <p:cNvSpPr/>
            <p:nvPr/>
          </p:nvSpPr>
          <p:spPr>
            <a:xfrm>
              <a:off x="800892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137"/>
            <p:cNvSpPr/>
            <p:nvPr/>
          </p:nvSpPr>
          <p:spPr>
            <a:xfrm>
              <a:off x="821016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138"/>
            <p:cNvSpPr/>
            <p:nvPr/>
          </p:nvSpPr>
          <p:spPr>
            <a:xfrm>
              <a:off x="810540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139"/>
            <p:cNvSpPr/>
            <p:nvPr/>
          </p:nvSpPr>
          <p:spPr>
            <a:xfrm>
              <a:off x="805104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140"/>
            <p:cNvSpPr/>
            <p:nvPr/>
          </p:nvSpPr>
          <p:spPr>
            <a:xfrm>
              <a:off x="825264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141"/>
            <p:cNvSpPr/>
            <p:nvPr/>
          </p:nvSpPr>
          <p:spPr>
            <a:xfrm>
              <a:off x="814788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142"/>
            <p:cNvSpPr/>
            <p:nvPr/>
          </p:nvSpPr>
          <p:spPr>
            <a:xfrm>
              <a:off x="810648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143"/>
            <p:cNvSpPr/>
            <p:nvPr/>
          </p:nvSpPr>
          <p:spPr>
            <a:xfrm>
              <a:off x="830808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144"/>
            <p:cNvSpPr/>
            <p:nvPr/>
          </p:nvSpPr>
          <p:spPr>
            <a:xfrm>
              <a:off x="820296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145"/>
            <p:cNvSpPr/>
            <p:nvPr/>
          </p:nvSpPr>
          <p:spPr>
            <a:xfrm>
              <a:off x="786564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146"/>
            <p:cNvSpPr/>
            <p:nvPr/>
          </p:nvSpPr>
          <p:spPr>
            <a:xfrm>
              <a:off x="806724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147"/>
            <p:cNvSpPr/>
            <p:nvPr/>
          </p:nvSpPr>
          <p:spPr>
            <a:xfrm>
              <a:off x="796212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148"/>
            <p:cNvSpPr/>
            <p:nvPr/>
          </p:nvSpPr>
          <p:spPr>
            <a:xfrm>
              <a:off x="7907760" y="207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49"/>
            <p:cNvSpPr/>
            <p:nvPr/>
          </p:nvSpPr>
          <p:spPr>
            <a:xfrm>
              <a:off x="8004600" y="207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50"/>
            <p:cNvSpPr/>
            <p:nvPr/>
          </p:nvSpPr>
          <p:spPr>
            <a:xfrm>
              <a:off x="7963200" y="19915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5" name="Group 151"/>
            <p:cNvGrpSpPr/>
            <p:nvPr/>
          </p:nvGrpSpPr>
          <p:grpSpPr>
            <a:xfrm>
              <a:off x="7112880" y="1874160"/>
              <a:ext cx="1757880" cy="1576080"/>
              <a:chOff x="7112880" y="1874160"/>
              <a:chExt cx="1757880" cy="1576080"/>
            </a:xfrm>
          </p:grpSpPr>
          <p:sp>
            <p:nvSpPr>
              <p:cNvPr id="496" name="CustomShape 152"/>
              <p:cNvSpPr/>
              <p:nvPr/>
            </p:nvSpPr>
            <p:spPr>
              <a:xfrm>
                <a:off x="7112880" y="1874160"/>
                <a:ext cx="1757880" cy="157572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" name="CustomShape 153"/>
              <p:cNvSpPr/>
              <p:nvPr/>
            </p:nvSpPr>
            <p:spPr>
              <a:xfrm>
                <a:off x="7392960" y="2977920"/>
                <a:ext cx="123840" cy="47232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8" name="CustomShape 154"/>
              <p:cNvSpPr/>
              <p:nvPr/>
            </p:nvSpPr>
            <p:spPr>
              <a:xfrm>
                <a:off x="7556760" y="2673360"/>
                <a:ext cx="596880" cy="77652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" name="CustomShape 155"/>
              <p:cNvSpPr/>
              <p:nvPr/>
            </p:nvSpPr>
            <p:spPr>
              <a:xfrm>
                <a:off x="7665480" y="2479680"/>
                <a:ext cx="476640" cy="69804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" name="CustomShape 156"/>
              <p:cNvSpPr/>
              <p:nvPr/>
            </p:nvSpPr>
            <p:spPr>
              <a:xfrm>
                <a:off x="7994520" y="2749680"/>
                <a:ext cx="497520" cy="8388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" name="CustomShape 157"/>
              <p:cNvSpPr/>
              <p:nvPr/>
            </p:nvSpPr>
            <p:spPr>
              <a:xfrm>
                <a:off x="7994520" y="2484360"/>
                <a:ext cx="344880" cy="26424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02" name="CustomShape 158"/>
          <p:cNvSpPr/>
          <p:nvPr/>
        </p:nvSpPr>
        <p:spPr>
          <a:xfrm>
            <a:off x="91440" y="914400"/>
            <a:ext cx="2318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Measurement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3" name="CustomShape 159"/>
          <p:cNvSpPr/>
          <p:nvPr/>
        </p:nvSpPr>
        <p:spPr>
          <a:xfrm>
            <a:off x="3940200" y="1005840"/>
            <a:ext cx="1805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4" name="CustomShape 160"/>
          <p:cNvSpPr/>
          <p:nvPr/>
        </p:nvSpPr>
        <p:spPr>
          <a:xfrm>
            <a:off x="7163280" y="915480"/>
            <a:ext cx="1980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Discoveries/ Knowledge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5"/>
          <a:stretch/>
        </p:blipFill>
        <p:spPr>
          <a:xfrm>
            <a:off x="2704320" y="1486440"/>
            <a:ext cx="2213640" cy="2810880"/>
          </a:xfrm>
          <a:prstGeom prst="rect">
            <a:avLst/>
          </a:prstGeom>
          <a:ln>
            <a:noFill/>
          </a:ln>
        </p:spPr>
      </p:pic>
      <p:graphicFrame>
        <p:nvGraphicFramePr>
          <p:cNvPr id="506" name="Table 161"/>
          <p:cNvGraphicFramePr/>
          <p:nvPr/>
        </p:nvGraphicFramePr>
        <p:xfrm>
          <a:off x="4689720" y="1604160"/>
          <a:ext cx="1797840" cy="1503360"/>
        </p:xfrm>
        <a:graphic>
          <a:graphicData uri="http://schemas.openxmlformats.org/drawingml/2006/table">
            <a:tbl>
              <a:tblPr/>
              <a:tblGrid>
                <a:gridCol w="295200"/>
                <a:gridCol w="472320"/>
                <a:gridCol w="526320"/>
                <a:gridCol w="504360"/>
              </a:tblGrid>
              <a:tr h="517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5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  <p:sp>
        <p:nvSpPr>
          <p:cNvPr id="507" name="CustomShape 162"/>
          <p:cNvSpPr/>
          <p:nvPr/>
        </p:nvSpPr>
        <p:spPr>
          <a:xfrm>
            <a:off x="91440" y="1370520"/>
            <a:ext cx="2651400" cy="3641040"/>
          </a:xfrm>
          <a:prstGeom prst="ellipse">
            <a:avLst/>
          </a:prstGeom>
          <a:noFill/>
          <a:ln w="5724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9C4BDAE3-0E51-4A62-AF87-E6C913FD0F78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The New Bottle Neck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1"/>
          <a:srcRect l="14813" t="0" r="27744" b="8103"/>
          <a:stretch/>
        </p:blipFill>
        <p:spPr>
          <a:xfrm>
            <a:off x="457560" y="1493640"/>
            <a:ext cx="1828080" cy="1645200"/>
          </a:xfrm>
          <a:prstGeom prst="rect">
            <a:avLst/>
          </a:prstGeom>
          <a:ln>
            <a:noFill/>
          </a:ln>
        </p:spPr>
      </p:pic>
      <p:pic>
        <p:nvPicPr>
          <p:cNvPr id="511" name="Picture 2" descr=""/>
          <p:cNvPicPr/>
          <p:nvPr/>
        </p:nvPicPr>
        <p:blipFill>
          <a:blip r:embed="rId2"/>
          <a:stretch/>
        </p:blipFill>
        <p:spPr>
          <a:xfrm rot="16200000">
            <a:off x="389880" y="3182040"/>
            <a:ext cx="1182600" cy="1097280"/>
          </a:xfrm>
          <a:prstGeom prst="rect">
            <a:avLst/>
          </a:prstGeom>
          <a:ln>
            <a:noFill/>
          </a:ln>
        </p:spPr>
      </p:pic>
      <p:grpSp>
        <p:nvGrpSpPr>
          <p:cNvPr id="512" name="Group 3"/>
          <p:cNvGrpSpPr/>
          <p:nvPr/>
        </p:nvGrpSpPr>
        <p:grpSpPr>
          <a:xfrm>
            <a:off x="630720" y="4035600"/>
            <a:ext cx="1303200" cy="975960"/>
            <a:chOff x="630720" y="4035600"/>
            <a:chExt cx="1303200" cy="975960"/>
          </a:xfrm>
        </p:grpSpPr>
        <p:pic>
          <p:nvPicPr>
            <p:cNvPr id="513" name="Picture 5" descr=""/>
            <p:cNvPicPr/>
            <p:nvPr/>
          </p:nvPicPr>
          <p:blipFill>
            <a:blip r:embed="rId3"/>
            <a:stretch/>
          </p:blipFill>
          <p:spPr>
            <a:xfrm rot="5400000">
              <a:off x="938520" y="4016160"/>
              <a:ext cx="975960" cy="101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514" name="CustomShape 4"/>
            <p:cNvSpPr/>
            <p:nvPr/>
          </p:nvSpPr>
          <p:spPr>
            <a:xfrm>
              <a:off x="630720" y="4045680"/>
              <a:ext cx="137880" cy="194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15" name="" descr=""/>
          <p:cNvPicPr/>
          <p:nvPr/>
        </p:nvPicPr>
        <p:blipFill>
          <a:blip r:embed="rId4"/>
          <a:srcRect l="12874" t="11860" r="10266" b="10630"/>
          <a:stretch/>
        </p:blipFill>
        <p:spPr>
          <a:xfrm rot="16200000">
            <a:off x="1284480" y="3321000"/>
            <a:ext cx="996840" cy="1005480"/>
          </a:xfrm>
          <a:prstGeom prst="rect">
            <a:avLst/>
          </a:prstGeom>
          <a:ln>
            <a:noFill/>
          </a:ln>
        </p:spPr>
      </p:pic>
      <p:grpSp>
        <p:nvGrpSpPr>
          <p:cNvPr id="516" name="Group 5"/>
          <p:cNvGrpSpPr/>
          <p:nvPr/>
        </p:nvGrpSpPr>
        <p:grpSpPr>
          <a:xfrm>
            <a:off x="7112880" y="1874160"/>
            <a:ext cx="1757880" cy="1576080"/>
            <a:chOff x="7112880" y="1874160"/>
            <a:chExt cx="1757880" cy="1576080"/>
          </a:xfrm>
        </p:grpSpPr>
        <p:sp>
          <p:nvSpPr>
            <p:cNvPr id="517" name="CustomShape 6"/>
            <p:cNvSpPr/>
            <p:nvPr/>
          </p:nvSpPr>
          <p:spPr>
            <a:xfrm>
              <a:off x="7924680" y="26002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7"/>
            <p:cNvSpPr/>
            <p:nvPr/>
          </p:nvSpPr>
          <p:spPr>
            <a:xfrm>
              <a:off x="7166160" y="336564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8"/>
            <p:cNvSpPr/>
            <p:nvPr/>
          </p:nvSpPr>
          <p:spPr>
            <a:xfrm>
              <a:off x="7378560" y="336564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9"/>
            <p:cNvSpPr/>
            <p:nvPr/>
          </p:nvSpPr>
          <p:spPr>
            <a:xfrm>
              <a:off x="7263000" y="336564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10"/>
            <p:cNvSpPr/>
            <p:nvPr/>
          </p:nvSpPr>
          <p:spPr>
            <a:xfrm>
              <a:off x="7208640" y="32839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11"/>
            <p:cNvSpPr/>
            <p:nvPr/>
          </p:nvSpPr>
          <p:spPr>
            <a:xfrm>
              <a:off x="7421040" y="328392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2"/>
            <p:cNvSpPr/>
            <p:nvPr/>
          </p:nvSpPr>
          <p:spPr>
            <a:xfrm>
              <a:off x="7305120" y="32839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13"/>
            <p:cNvSpPr/>
            <p:nvPr/>
          </p:nvSpPr>
          <p:spPr>
            <a:xfrm>
              <a:off x="7264080" y="32047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14"/>
            <p:cNvSpPr/>
            <p:nvPr/>
          </p:nvSpPr>
          <p:spPr>
            <a:xfrm>
              <a:off x="747648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15"/>
            <p:cNvSpPr/>
            <p:nvPr/>
          </p:nvSpPr>
          <p:spPr>
            <a:xfrm>
              <a:off x="7371360" y="320472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16"/>
            <p:cNvSpPr/>
            <p:nvPr/>
          </p:nvSpPr>
          <p:spPr>
            <a:xfrm>
              <a:off x="7315200" y="31201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17"/>
            <p:cNvSpPr/>
            <p:nvPr/>
          </p:nvSpPr>
          <p:spPr>
            <a:xfrm>
              <a:off x="752760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8"/>
            <p:cNvSpPr/>
            <p:nvPr/>
          </p:nvSpPr>
          <p:spPr>
            <a:xfrm>
              <a:off x="742284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9"/>
            <p:cNvSpPr/>
            <p:nvPr/>
          </p:nvSpPr>
          <p:spPr>
            <a:xfrm>
              <a:off x="739944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20"/>
            <p:cNvSpPr/>
            <p:nvPr/>
          </p:nvSpPr>
          <p:spPr>
            <a:xfrm>
              <a:off x="760104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21"/>
            <p:cNvSpPr/>
            <p:nvPr/>
          </p:nvSpPr>
          <p:spPr>
            <a:xfrm>
              <a:off x="749628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22"/>
            <p:cNvSpPr/>
            <p:nvPr/>
          </p:nvSpPr>
          <p:spPr>
            <a:xfrm>
              <a:off x="740592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23"/>
            <p:cNvSpPr/>
            <p:nvPr/>
          </p:nvSpPr>
          <p:spPr>
            <a:xfrm>
              <a:off x="760716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24"/>
            <p:cNvSpPr/>
            <p:nvPr/>
          </p:nvSpPr>
          <p:spPr>
            <a:xfrm>
              <a:off x="750240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25"/>
            <p:cNvSpPr/>
            <p:nvPr/>
          </p:nvSpPr>
          <p:spPr>
            <a:xfrm>
              <a:off x="746676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26"/>
            <p:cNvSpPr/>
            <p:nvPr/>
          </p:nvSpPr>
          <p:spPr>
            <a:xfrm>
              <a:off x="766836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27"/>
            <p:cNvSpPr/>
            <p:nvPr/>
          </p:nvSpPr>
          <p:spPr>
            <a:xfrm>
              <a:off x="756324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28"/>
            <p:cNvSpPr/>
            <p:nvPr/>
          </p:nvSpPr>
          <p:spPr>
            <a:xfrm>
              <a:off x="751248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29"/>
            <p:cNvSpPr/>
            <p:nvPr/>
          </p:nvSpPr>
          <p:spPr>
            <a:xfrm>
              <a:off x="771408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30"/>
            <p:cNvSpPr/>
            <p:nvPr/>
          </p:nvSpPr>
          <p:spPr>
            <a:xfrm>
              <a:off x="760932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31"/>
            <p:cNvSpPr/>
            <p:nvPr/>
          </p:nvSpPr>
          <p:spPr>
            <a:xfrm>
              <a:off x="755496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32"/>
            <p:cNvSpPr/>
            <p:nvPr/>
          </p:nvSpPr>
          <p:spPr>
            <a:xfrm>
              <a:off x="775656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33"/>
            <p:cNvSpPr/>
            <p:nvPr/>
          </p:nvSpPr>
          <p:spPr>
            <a:xfrm>
              <a:off x="765144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34"/>
            <p:cNvSpPr/>
            <p:nvPr/>
          </p:nvSpPr>
          <p:spPr>
            <a:xfrm>
              <a:off x="761004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35"/>
            <p:cNvSpPr/>
            <p:nvPr/>
          </p:nvSpPr>
          <p:spPr>
            <a:xfrm>
              <a:off x="781164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36"/>
            <p:cNvSpPr/>
            <p:nvPr/>
          </p:nvSpPr>
          <p:spPr>
            <a:xfrm>
              <a:off x="770688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37"/>
            <p:cNvSpPr/>
            <p:nvPr/>
          </p:nvSpPr>
          <p:spPr>
            <a:xfrm>
              <a:off x="766152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38"/>
            <p:cNvSpPr/>
            <p:nvPr/>
          </p:nvSpPr>
          <p:spPr>
            <a:xfrm>
              <a:off x="786312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39"/>
            <p:cNvSpPr/>
            <p:nvPr/>
          </p:nvSpPr>
          <p:spPr>
            <a:xfrm>
              <a:off x="775800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40"/>
            <p:cNvSpPr/>
            <p:nvPr/>
          </p:nvSpPr>
          <p:spPr>
            <a:xfrm>
              <a:off x="770004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41"/>
            <p:cNvSpPr/>
            <p:nvPr/>
          </p:nvSpPr>
          <p:spPr>
            <a:xfrm>
              <a:off x="790164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42"/>
            <p:cNvSpPr/>
            <p:nvPr/>
          </p:nvSpPr>
          <p:spPr>
            <a:xfrm>
              <a:off x="779688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43"/>
            <p:cNvSpPr/>
            <p:nvPr/>
          </p:nvSpPr>
          <p:spPr>
            <a:xfrm>
              <a:off x="771048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44"/>
            <p:cNvSpPr/>
            <p:nvPr/>
          </p:nvSpPr>
          <p:spPr>
            <a:xfrm>
              <a:off x="791208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45"/>
            <p:cNvSpPr/>
            <p:nvPr/>
          </p:nvSpPr>
          <p:spPr>
            <a:xfrm>
              <a:off x="780732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46"/>
            <p:cNvSpPr/>
            <p:nvPr/>
          </p:nvSpPr>
          <p:spPr>
            <a:xfrm>
              <a:off x="7783200" y="2869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47"/>
            <p:cNvSpPr/>
            <p:nvPr/>
          </p:nvSpPr>
          <p:spPr>
            <a:xfrm>
              <a:off x="7984800" y="28699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48"/>
            <p:cNvSpPr/>
            <p:nvPr/>
          </p:nvSpPr>
          <p:spPr>
            <a:xfrm>
              <a:off x="7880040" y="28699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49"/>
            <p:cNvSpPr/>
            <p:nvPr/>
          </p:nvSpPr>
          <p:spPr>
            <a:xfrm>
              <a:off x="7533360" y="27410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50"/>
            <p:cNvSpPr/>
            <p:nvPr/>
          </p:nvSpPr>
          <p:spPr>
            <a:xfrm>
              <a:off x="7734960" y="274104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51"/>
            <p:cNvSpPr/>
            <p:nvPr/>
          </p:nvSpPr>
          <p:spPr>
            <a:xfrm>
              <a:off x="7630200" y="274104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52"/>
            <p:cNvSpPr/>
            <p:nvPr/>
          </p:nvSpPr>
          <p:spPr>
            <a:xfrm>
              <a:off x="7830360" y="27727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53"/>
            <p:cNvSpPr/>
            <p:nvPr/>
          </p:nvSpPr>
          <p:spPr>
            <a:xfrm>
              <a:off x="8031960" y="277272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54"/>
            <p:cNvSpPr/>
            <p:nvPr/>
          </p:nvSpPr>
          <p:spPr>
            <a:xfrm>
              <a:off x="7926840" y="27727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55"/>
            <p:cNvSpPr/>
            <p:nvPr/>
          </p:nvSpPr>
          <p:spPr>
            <a:xfrm>
              <a:off x="7978680" y="25153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56"/>
            <p:cNvSpPr/>
            <p:nvPr/>
          </p:nvSpPr>
          <p:spPr>
            <a:xfrm>
              <a:off x="8145000" y="24328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57"/>
            <p:cNvSpPr/>
            <p:nvPr/>
          </p:nvSpPr>
          <p:spPr>
            <a:xfrm>
              <a:off x="8186760" y="234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58"/>
            <p:cNvSpPr/>
            <p:nvPr/>
          </p:nvSpPr>
          <p:spPr>
            <a:xfrm>
              <a:off x="8081640" y="234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59"/>
            <p:cNvSpPr/>
            <p:nvPr/>
          </p:nvSpPr>
          <p:spPr>
            <a:xfrm>
              <a:off x="8035560" y="24235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60"/>
            <p:cNvSpPr/>
            <p:nvPr/>
          </p:nvSpPr>
          <p:spPr>
            <a:xfrm>
              <a:off x="813060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61"/>
            <p:cNvSpPr/>
            <p:nvPr/>
          </p:nvSpPr>
          <p:spPr>
            <a:xfrm>
              <a:off x="758484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62"/>
            <p:cNvSpPr/>
            <p:nvPr/>
          </p:nvSpPr>
          <p:spPr>
            <a:xfrm>
              <a:off x="778644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63"/>
            <p:cNvSpPr/>
            <p:nvPr/>
          </p:nvSpPr>
          <p:spPr>
            <a:xfrm>
              <a:off x="768168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64"/>
            <p:cNvSpPr/>
            <p:nvPr/>
          </p:nvSpPr>
          <p:spPr>
            <a:xfrm>
              <a:off x="762732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65"/>
            <p:cNvSpPr/>
            <p:nvPr/>
          </p:nvSpPr>
          <p:spPr>
            <a:xfrm>
              <a:off x="782856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66"/>
            <p:cNvSpPr/>
            <p:nvPr/>
          </p:nvSpPr>
          <p:spPr>
            <a:xfrm>
              <a:off x="772380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67"/>
            <p:cNvSpPr/>
            <p:nvPr/>
          </p:nvSpPr>
          <p:spPr>
            <a:xfrm>
              <a:off x="7682400" y="249264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68"/>
            <p:cNvSpPr/>
            <p:nvPr/>
          </p:nvSpPr>
          <p:spPr>
            <a:xfrm>
              <a:off x="7884000" y="2492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69"/>
            <p:cNvSpPr/>
            <p:nvPr/>
          </p:nvSpPr>
          <p:spPr>
            <a:xfrm>
              <a:off x="7779240" y="2492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70"/>
            <p:cNvSpPr/>
            <p:nvPr/>
          </p:nvSpPr>
          <p:spPr>
            <a:xfrm>
              <a:off x="773388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71"/>
            <p:cNvSpPr/>
            <p:nvPr/>
          </p:nvSpPr>
          <p:spPr>
            <a:xfrm>
              <a:off x="793512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72"/>
            <p:cNvSpPr/>
            <p:nvPr/>
          </p:nvSpPr>
          <p:spPr>
            <a:xfrm>
              <a:off x="783036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73"/>
            <p:cNvSpPr/>
            <p:nvPr/>
          </p:nvSpPr>
          <p:spPr>
            <a:xfrm>
              <a:off x="777240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74"/>
            <p:cNvSpPr/>
            <p:nvPr/>
          </p:nvSpPr>
          <p:spPr>
            <a:xfrm>
              <a:off x="797400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75"/>
            <p:cNvSpPr/>
            <p:nvPr/>
          </p:nvSpPr>
          <p:spPr>
            <a:xfrm>
              <a:off x="786924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76"/>
            <p:cNvSpPr/>
            <p:nvPr/>
          </p:nvSpPr>
          <p:spPr>
            <a:xfrm>
              <a:off x="782532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77"/>
            <p:cNvSpPr/>
            <p:nvPr/>
          </p:nvSpPr>
          <p:spPr>
            <a:xfrm>
              <a:off x="802692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78"/>
            <p:cNvSpPr/>
            <p:nvPr/>
          </p:nvSpPr>
          <p:spPr>
            <a:xfrm>
              <a:off x="792216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79"/>
            <p:cNvSpPr/>
            <p:nvPr/>
          </p:nvSpPr>
          <p:spPr>
            <a:xfrm>
              <a:off x="8312400" y="27032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80"/>
            <p:cNvSpPr/>
            <p:nvPr/>
          </p:nvSpPr>
          <p:spPr>
            <a:xfrm>
              <a:off x="8353800" y="2624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81"/>
            <p:cNvSpPr/>
            <p:nvPr/>
          </p:nvSpPr>
          <p:spPr>
            <a:xfrm>
              <a:off x="8185680" y="2874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82"/>
            <p:cNvSpPr/>
            <p:nvPr/>
          </p:nvSpPr>
          <p:spPr>
            <a:xfrm>
              <a:off x="8091720" y="28749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83"/>
            <p:cNvSpPr/>
            <p:nvPr/>
          </p:nvSpPr>
          <p:spPr>
            <a:xfrm>
              <a:off x="8236800" y="278388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84"/>
            <p:cNvSpPr/>
            <p:nvPr/>
          </p:nvSpPr>
          <p:spPr>
            <a:xfrm>
              <a:off x="8132040" y="278388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85"/>
            <p:cNvSpPr/>
            <p:nvPr/>
          </p:nvSpPr>
          <p:spPr>
            <a:xfrm>
              <a:off x="782352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86"/>
            <p:cNvSpPr/>
            <p:nvPr/>
          </p:nvSpPr>
          <p:spPr>
            <a:xfrm>
              <a:off x="802512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87"/>
            <p:cNvSpPr/>
            <p:nvPr/>
          </p:nvSpPr>
          <p:spPr>
            <a:xfrm>
              <a:off x="792036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88"/>
            <p:cNvSpPr/>
            <p:nvPr/>
          </p:nvSpPr>
          <p:spPr>
            <a:xfrm>
              <a:off x="786600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89"/>
            <p:cNvSpPr/>
            <p:nvPr/>
          </p:nvSpPr>
          <p:spPr>
            <a:xfrm>
              <a:off x="806760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90"/>
            <p:cNvSpPr/>
            <p:nvPr/>
          </p:nvSpPr>
          <p:spPr>
            <a:xfrm>
              <a:off x="796248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91"/>
            <p:cNvSpPr/>
            <p:nvPr/>
          </p:nvSpPr>
          <p:spPr>
            <a:xfrm>
              <a:off x="792108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92"/>
            <p:cNvSpPr/>
            <p:nvPr/>
          </p:nvSpPr>
          <p:spPr>
            <a:xfrm>
              <a:off x="812268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93"/>
            <p:cNvSpPr/>
            <p:nvPr/>
          </p:nvSpPr>
          <p:spPr>
            <a:xfrm>
              <a:off x="801792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94"/>
            <p:cNvSpPr/>
            <p:nvPr/>
          </p:nvSpPr>
          <p:spPr>
            <a:xfrm>
              <a:off x="8401680" y="272232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95"/>
            <p:cNvSpPr/>
            <p:nvPr/>
          </p:nvSpPr>
          <p:spPr>
            <a:xfrm>
              <a:off x="8284680" y="28911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96"/>
            <p:cNvSpPr/>
            <p:nvPr/>
          </p:nvSpPr>
          <p:spPr>
            <a:xfrm>
              <a:off x="8381160" y="28911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97"/>
            <p:cNvSpPr/>
            <p:nvPr/>
          </p:nvSpPr>
          <p:spPr>
            <a:xfrm>
              <a:off x="8340120" y="28094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98"/>
            <p:cNvSpPr/>
            <p:nvPr/>
          </p:nvSpPr>
          <p:spPr>
            <a:xfrm>
              <a:off x="7869240" y="2682360"/>
              <a:ext cx="75600" cy="7560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99"/>
            <p:cNvSpPr/>
            <p:nvPr/>
          </p:nvSpPr>
          <p:spPr>
            <a:xfrm>
              <a:off x="8436960" y="28094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100"/>
            <p:cNvSpPr/>
            <p:nvPr/>
          </p:nvSpPr>
          <p:spPr>
            <a:xfrm>
              <a:off x="81410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101"/>
            <p:cNvSpPr/>
            <p:nvPr/>
          </p:nvSpPr>
          <p:spPr>
            <a:xfrm>
              <a:off x="83426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102"/>
            <p:cNvSpPr/>
            <p:nvPr/>
          </p:nvSpPr>
          <p:spPr>
            <a:xfrm>
              <a:off x="823788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103"/>
            <p:cNvSpPr/>
            <p:nvPr/>
          </p:nvSpPr>
          <p:spPr>
            <a:xfrm>
              <a:off x="81835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104"/>
            <p:cNvSpPr/>
            <p:nvPr/>
          </p:nvSpPr>
          <p:spPr>
            <a:xfrm>
              <a:off x="838476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105"/>
            <p:cNvSpPr/>
            <p:nvPr/>
          </p:nvSpPr>
          <p:spPr>
            <a:xfrm>
              <a:off x="828000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106"/>
            <p:cNvSpPr/>
            <p:nvPr/>
          </p:nvSpPr>
          <p:spPr>
            <a:xfrm>
              <a:off x="82386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107"/>
            <p:cNvSpPr/>
            <p:nvPr/>
          </p:nvSpPr>
          <p:spPr>
            <a:xfrm>
              <a:off x="84402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108"/>
            <p:cNvSpPr/>
            <p:nvPr/>
          </p:nvSpPr>
          <p:spPr>
            <a:xfrm>
              <a:off x="833544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109"/>
            <p:cNvSpPr/>
            <p:nvPr/>
          </p:nvSpPr>
          <p:spPr>
            <a:xfrm>
              <a:off x="84596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110"/>
            <p:cNvSpPr/>
            <p:nvPr/>
          </p:nvSpPr>
          <p:spPr>
            <a:xfrm>
              <a:off x="86612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111"/>
            <p:cNvSpPr/>
            <p:nvPr/>
          </p:nvSpPr>
          <p:spPr>
            <a:xfrm>
              <a:off x="855648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112"/>
            <p:cNvSpPr/>
            <p:nvPr/>
          </p:nvSpPr>
          <p:spPr>
            <a:xfrm>
              <a:off x="85021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113"/>
            <p:cNvSpPr/>
            <p:nvPr/>
          </p:nvSpPr>
          <p:spPr>
            <a:xfrm>
              <a:off x="87037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114"/>
            <p:cNvSpPr/>
            <p:nvPr/>
          </p:nvSpPr>
          <p:spPr>
            <a:xfrm>
              <a:off x="859860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115"/>
            <p:cNvSpPr/>
            <p:nvPr/>
          </p:nvSpPr>
          <p:spPr>
            <a:xfrm>
              <a:off x="85572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116"/>
            <p:cNvSpPr/>
            <p:nvPr/>
          </p:nvSpPr>
          <p:spPr>
            <a:xfrm>
              <a:off x="875952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117"/>
            <p:cNvSpPr/>
            <p:nvPr/>
          </p:nvSpPr>
          <p:spPr>
            <a:xfrm>
              <a:off x="865404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118"/>
            <p:cNvSpPr/>
            <p:nvPr/>
          </p:nvSpPr>
          <p:spPr>
            <a:xfrm>
              <a:off x="7981920" y="31312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119"/>
            <p:cNvSpPr/>
            <p:nvPr/>
          </p:nvSpPr>
          <p:spPr>
            <a:xfrm>
              <a:off x="8172720" y="313128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120"/>
            <p:cNvSpPr/>
            <p:nvPr/>
          </p:nvSpPr>
          <p:spPr>
            <a:xfrm>
              <a:off x="8078760" y="31312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121"/>
            <p:cNvSpPr/>
            <p:nvPr/>
          </p:nvSpPr>
          <p:spPr>
            <a:xfrm>
              <a:off x="8024400" y="304956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122"/>
            <p:cNvSpPr/>
            <p:nvPr/>
          </p:nvSpPr>
          <p:spPr>
            <a:xfrm>
              <a:off x="8214840" y="30495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123"/>
            <p:cNvSpPr/>
            <p:nvPr/>
          </p:nvSpPr>
          <p:spPr>
            <a:xfrm>
              <a:off x="8120880" y="30495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CustomShape 124"/>
            <p:cNvSpPr/>
            <p:nvPr/>
          </p:nvSpPr>
          <p:spPr>
            <a:xfrm>
              <a:off x="8079480" y="29703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CustomShape 125"/>
            <p:cNvSpPr/>
            <p:nvPr/>
          </p:nvSpPr>
          <p:spPr>
            <a:xfrm>
              <a:off x="8270280" y="29703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CustomShape 126"/>
            <p:cNvSpPr/>
            <p:nvPr/>
          </p:nvSpPr>
          <p:spPr>
            <a:xfrm>
              <a:off x="8165520" y="29703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127"/>
            <p:cNvSpPr/>
            <p:nvPr/>
          </p:nvSpPr>
          <p:spPr>
            <a:xfrm>
              <a:off x="829116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128"/>
            <p:cNvSpPr/>
            <p:nvPr/>
          </p:nvSpPr>
          <p:spPr>
            <a:xfrm>
              <a:off x="849276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129"/>
            <p:cNvSpPr/>
            <p:nvPr/>
          </p:nvSpPr>
          <p:spPr>
            <a:xfrm>
              <a:off x="838764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130"/>
            <p:cNvSpPr/>
            <p:nvPr/>
          </p:nvSpPr>
          <p:spPr>
            <a:xfrm>
              <a:off x="833328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CustomShape 131"/>
            <p:cNvSpPr/>
            <p:nvPr/>
          </p:nvSpPr>
          <p:spPr>
            <a:xfrm>
              <a:off x="853488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132"/>
            <p:cNvSpPr/>
            <p:nvPr/>
          </p:nvSpPr>
          <p:spPr>
            <a:xfrm>
              <a:off x="843012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133"/>
            <p:cNvSpPr/>
            <p:nvPr/>
          </p:nvSpPr>
          <p:spPr>
            <a:xfrm>
              <a:off x="8388720" y="29660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134"/>
            <p:cNvSpPr/>
            <p:nvPr/>
          </p:nvSpPr>
          <p:spPr>
            <a:xfrm>
              <a:off x="8594280" y="310788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135"/>
            <p:cNvSpPr/>
            <p:nvPr/>
          </p:nvSpPr>
          <p:spPr>
            <a:xfrm>
              <a:off x="8496000" y="29275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136"/>
            <p:cNvSpPr/>
            <p:nvPr/>
          </p:nvSpPr>
          <p:spPr>
            <a:xfrm>
              <a:off x="800892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137"/>
            <p:cNvSpPr/>
            <p:nvPr/>
          </p:nvSpPr>
          <p:spPr>
            <a:xfrm>
              <a:off x="821016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138"/>
            <p:cNvSpPr/>
            <p:nvPr/>
          </p:nvSpPr>
          <p:spPr>
            <a:xfrm>
              <a:off x="810540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139"/>
            <p:cNvSpPr/>
            <p:nvPr/>
          </p:nvSpPr>
          <p:spPr>
            <a:xfrm>
              <a:off x="805104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140"/>
            <p:cNvSpPr/>
            <p:nvPr/>
          </p:nvSpPr>
          <p:spPr>
            <a:xfrm>
              <a:off x="825264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141"/>
            <p:cNvSpPr/>
            <p:nvPr/>
          </p:nvSpPr>
          <p:spPr>
            <a:xfrm>
              <a:off x="814788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142"/>
            <p:cNvSpPr/>
            <p:nvPr/>
          </p:nvSpPr>
          <p:spPr>
            <a:xfrm>
              <a:off x="810648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143"/>
            <p:cNvSpPr/>
            <p:nvPr/>
          </p:nvSpPr>
          <p:spPr>
            <a:xfrm>
              <a:off x="830808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144"/>
            <p:cNvSpPr/>
            <p:nvPr/>
          </p:nvSpPr>
          <p:spPr>
            <a:xfrm>
              <a:off x="820296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145"/>
            <p:cNvSpPr/>
            <p:nvPr/>
          </p:nvSpPr>
          <p:spPr>
            <a:xfrm>
              <a:off x="786564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146"/>
            <p:cNvSpPr/>
            <p:nvPr/>
          </p:nvSpPr>
          <p:spPr>
            <a:xfrm>
              <a:off x="806724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147"/>
            <p:cNvSpPr/>
            <p:nvPr/>
          </p:nvSpPr>
          <p:spPr>
            <a:xfrm>
              <a:off x="796212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148"/>
            <p:cNvSpPr/>
            <p:nvPr/>
          </p:nvSpPr>
          <p:spPr>
            <a:xfrm>
              <a:off x="7907760" y="207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149"/>
            <p:cNvSpPr/>
            <p:nvPr/>
          </p:nvSpPr>
          <p:spPr>
            <a:xfrm>
              <a:off x="8004600" y="207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150"/>
            <p:cNvSpPr/>
            <p:nvPr/>
          </p:nvSpPr>
          <p:spPr>
            <a:xfrm>
              <a:off x="7963200" y="19915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2" name="Group 151"/>
            <p:cNvGrpSpPr/>
            <p:nvPr/>
          </p:nvGrpSpPr>
          <p:grpSpPr>
            <a:xfrm>
              <a:off x="7112880" y="1874160"/>
              <a:ext cx="1757880" cy="1576080"/>
              <a:chOff x="7112880" y="1874160"/>
              <a:chExt cx="1757880" cy="1576080"/>
            </a:xfrm>
          </p:grpSpPr>
          <p:sp>
            <p:nvSpPr>
              <p:cNvPr id="663" name="CustomShape 152"/>
              <p:cNvSpPr/>
              <p:nvPr/>
            </p:nvSpPr>
            <p:spPr>
              <a:xfrm>
                <a:off x="7112880" y="1874160"/>
                <a:ext cx="1757880" cy="157572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4" name="CustomShape 153"/>
              <p:cNvSpPr/>
              <p:nvPr/>
            </p:nvSpPr>
            <p:spPr>
              <a:xfrm>
                <a:off x="7392960" y="2977920"/>
                <a:ext cx="123840" cy="47232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5" name="CustomShape 154"/>
              <p:cNvSpPr/>
              <p:nvPr/>
            </p:nvSpPr>
            <p:spPr>
              <a:xfrm>
                <a:off x="7556760" y="2673360"/>
                <a:ext cx="596880" cy="77652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6" name="CustomShape 155"/>
              <p:cNvSpPr/>
              <p:nvPr/>
            </p:nvSpPr>
            <p:spPr>
              <a:xfrm>
                <a:off x="7665480" y="2479680"/>
                <a:ext cx="476640" cy="69804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7" name="CustomShape 156"/>
              <p:cNvSpPr/>
              <p:nvPr/>
            </p:nvSpPr>
            <p:spPr>
              <a:xfrm>
                <a:off x="7994520" y="2749680"/>
                <a:ext cx="497520" cy="8388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8" name="CustomShape 157"/>
              <p:cNvSpPr/>
              <p:nvPr/>
            </p:nvSpPr>
            <p:spPr>
              <a:xfrm>
                <a:off x="7994520" y="2484360"/>
                <a:ext cx="344880" cy="26424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69" name="CustomShape 158"/>
          <p:cNvSpPr/>
          <p:nvPr/>
        </p:nvSpPr>
        <p:spPr>
          <a:xfrm>
            <a:off x="91440" y="914400"/>
            <a:ext cx="2318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Measurement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0" name="CustomShape 159"/>
          <p:cNvSpPr/>
          <p:nvPr/>
        </p:nvSpPr>
        <p:spPr>
          <a:xfrm>
            <a:off x="3940200" y="1005840"/>
            <a:ext cx="1805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1" name="CustomShape 160"/>
          <p:cNvSpPr/>
          <p:nvPr/>
        </p:nvSpPr>
        <p:spPr>
          <a:xfrm>
            <a:off x="7163280" y="915480"/>
            <a:ext cx="1980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Discoveries/ Knowledge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72" name="" descr=""/>
          <p:cNvPicPr/>
          <p:nvPr/>
        </p:nvPicPr>
        <p:blipFill>
          <a:blip r:embed="rId5"/>
          <a:stretch/>
        </p:blipFill>
        <p:spPr>
          <a:xfrm>
            <a:off x="2704320" y="1486440"/>
            <a:ext cx="2213640" cy="2810880"/>
          </a:xfrm>
          <a:prstGeom prst="rect">
            <a:avLst/>
          </a:prstGeom>
          <a:ln>
            <a:noFill/>
          </a:ln>
        </p:spPr>
      </p:pic>
      <p:graphicFrame>
        <p:nvGraphicFramePr>
          <p:cNvPr id="673" name="Table 161"/>
          <p:cNvGraphicFramePr/>
          <p:nvPr/>
        </p:nvGraphicFramePr>
        <p:xfrm>
          <a:off x="4689720" y="1604160"/>
          <a:ext cx="2076480" cy="1524600"/>
        </p:xfrm>
        <a:graphic>
          <a:graphicData uri="http://schemas.openxmlformats.org/drawingml/2006/table">
            <a:tbl>
              <a:tblPr/>
              <a:tblGrid>
                <a:gridCol w="323280"/>
                <a:gridCol w="517320"/>
                <a:gridCol w="576720"/>
                <a:gridCol w="659520"/>
              </a:tblGrid>
              <a:tr h="548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3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  <p:sp>
        <p:nvSpPr>
          <p:cNvPr id="674" name="CustomShape 162"/>
          <p:cNvSpPr/>
          <p:nvPr/>
        </p:nvSpPr>
        <p:spPr>
          <a:xfrm>
            <a:off x="2743200" y="1486440"/>
            <a:ext cx="4824000" cy="2353680"/>
          </a:xfrm>
          <a:prstGeom prst="ellipse">
            <a:avLst/>
          </a:prstGeom>
          <a:noFill/>
          <a:ln w="5724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6136C037-C6E3-4C01-851E-4C4468B5E07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676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The New Bottle Neck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77" name="" descr=""/>
          <p:cNvPicPr/>
          <p:nvPr/>
        </p:nvPicPr>
        <p:blipFill>
          <a:blip r:embed="rId1"/>
          <a:srcRect l="14813" t="0" r="27744" b="8103"/>
          <a:stretch/>
        </p:blipFill>
        <p:spPr>
          <a:xfrm>
            <a:off x="457560" y="1493640"/>
            <a:ext cx="1828080" cy="1645200"/>
          </a:xfrm>
          <a:prstGeom prst="rect">
            <a:avLst/>
          </a:prstGeom>
          <a:ln>
            <a:noFill/>
          </a:ln>
        </p:spPr>
      </p:pic>
      <p:pic>
        <p:nvPicPr>
          <p:cNvPr id="678" name="Picture 2" descr=""/>
          <p:cNvPicPr/>
          <p:nvPr/>
        </p:nvPicPr>
        <p:blipFill>
          <a:blip r:embed="rId2"/>
          <a:stretch/>
        </p:blipFill>
        <p:spPr>
          <a:xfrm rot="16200000">
            <a:off x="389880" y="3182040"/>
            <a:ext cx="1182600" cy="1097280"/>
          </a:xfrm>
          <a:prstGeom prst="rect">
            <a:avLst/>
          </a:prstGeom>
          <a:ln>
            <a:noFill/>
          </a:ln>
        </p:spPr>
      </p:pic>
      <p:grpSp>
        <p:nvGrpSpPr>
          <p:cNvPr id="679" name="Group 3"/>
          <p:cNvGrpSpPr/>
          <p:nvPr/>
        </p:nvGrpSpPr>
        <p:grpSpPr>
          <a:xfrm>
            <a:off x="630720" y="4035600"/>
            <a:ext cx="1303200" cy="975960"/>
            <a:chOff x="630720" y="4035600"/>
            <a:chExt cx="1303200" cy="975960"/>
          </a:xfrm>
        </p:grpSpPr>
        <p:pic>
          <p:nvPicPr>
            <p:cNvPr id="680" name="Picture 5" descr=""/>
            <p:cNvPicPr/>
            <p:nvPr/>
          </p:nvPicPr>
          <p:blipFill>
            <a:blip r:embed="rId3"/>
            <a:stretch/>
          </p:blipFill>
          <p:spPr>
            <a:xfrm rot="5400000">
              <a:off x="938520" y="4016160"/>
              <a:ext cx="975960" cy="101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81" name="CustomShape 4"/>
            <p:cNvSpPr/>
            <p:nvPr/>
          </p:nvSpPr>
          <p:spPr>
            <a:xfrm>
              <a:off x="630720" y="4045680"/>
              <a:ext cx="137880" cy="194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82" name="" descr=""/>
          <p:cNvPicPr/>
          <p:nvPr/>
        </p:nvPicPr>
        <p:blipFill>
          <a:blip r:embed="rId4"/>
          <a:srcRect l="12874" t="11860" r="10266" b="10630"/>
          <a:stretch/>
        </p:blipFill>
        <p:spPr>
          <a:xfrm rot="16200000">
            <a:off x="1284480" y="3321000"/>
            <a:ext cx="996840" cy="1005480"/>
          </a:xfrm>
          <a:prstGeom prst="rect">
            <a:avLst/>
          </a:prstGeom>
          <a:ln>
            <a:noFill/>
          </a:ln>
        </p:spPr>
      </p:pic>
      <p:grpSp>
        <p:nvGrpSpPr>
          <p:cNvPr id="683" name="Group 5"/>
          <p:cNvGrpSpPr/>
          <p:nvPr/>
        </p:nvGrpSpPr>
        <p:grpSpPr>
          <a:xfrm>
            <a:off x="7112880" y="1874160"/>
            <a:ext cx="1757880" cy="1576080"/>
            <a:chOff x="7112880" y="1874160"/>
            <a:chExt cx="1757880" cy="1576080"/>
          </a:xfrm>
        </p:grpSpPr>
        <p:sp>
          <p:nvSpPr>
            <p:cNvPr id="684" name="CustomShape 6"/>
            <p:cNvSpPr/>
            <p:nvPr/>
          </p:nvSpPr>
          <p:spPr>
            <a:xfrm>
              <a:off x="7924680" y="26002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7"/>
            <p:cNvSpPr/>
            <p:nvPr/>
          </p:nvSpPr>
          <p:spPr>
            <a:xfrm>
              <a:off x="7166160" y="336564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8"/>
            <p:cNvSpPr/>
            <p:nvPr/>
          </p:nvSpPr>
          <p:spPr>
            <a:xfrm>
              <a:off x="7378560" y="336564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9"/>
            <p:cNvSpPr/>
            <p:nvPr/>
          </p:nvSpPr>
          <p:spPr>
            <a:xfrm>
              <a:off x="7263000" y="336564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10"/>
            <p:cNvSpPr/>
            <p:nvPr/>
          </p:nvSpPr>
          <p:spPr>
            <a:xfrm>
              <a:off x="7208640" y="32839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11"/>
            <p:cNvSpPr/>
            <p:nvPr/>
          </p:nvSpPr>
          <p:spPr>
            <a:xfrm>
              <a:off x="7421040" y="328392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12"/>
            <p:cNvSpPr/>
            <p:nvPr/>
          </p:nvSpPr>
          <p:spPr>
            <a:xfrm>
              <a:off x="7305120" y="32839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13"/>
            <p:cNvSpPr/>
            <p:nvPr/>
          </p:nvSpPr>
          <p:spPr>
            <a:xfrm>
              <a:off x="7264080" y="32047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14"/>
            <p:cNvSpPr/>
            <p:nvPr/>
          </p:nvSpPr>
          <p:spPr>
            <a:xfrm>
              <a:off x="747648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15"/>
            <p:cNvSpPr/>
            <p:nvPr/>
          </p:nvSpPr>
          <p:spPr>
            <a:xfrm>
              <a:off x="7371360" y="320472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16"/>
            <p:cNvSpPr/>
            <p:nvPr/>
          </p:nvSpPr>
          <p:spPr>
            <a:xfrm>
              <a:off x="7315200" y="31201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17"/>
            <p:cNvSpPr/>
            <p:nvPr/>
          </p:nvSpPr>
          <p:spPr>
            <a:xfrm>
              <a:off x="752760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18"/>
            <p:cNvSpPr/>
            <p:nvPr/>
          </p:nvSpPr>
          <p:spPr>
            <a:xfrm>
              <a:off x="742284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19"/>
            <p:cNvSpPr/>
            <p:nvPr/>
          </p:nvSpPr>
          <p:spPr>
            <a:xfrm>
              <a:off x="739944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20"/>
            <p:cNvSpPr/>
            <p:nvPr/>
          </p:nvSpPr>
          <p:spPr>
            <a:xfrm>
              <a:off x="760104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21"/>
            <p:cNvSpPr/>
            <p:nvPr/>
          </p:nvSpPr>
          <p:spPr>
            <a:xfrm>
              <a:off x="749628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22"/>
            <p:cNvSpPr/>
            <p:nvPr/>
          </p:nvSpPr>
          <p:spPr>
            <a:xfrm>
              <a:off x="740592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23"/>
            <p:cNvSpPr/>
            <p:nvPr/>
          </p:nvSpPr>
          <p:spPr>
            <a:xfrm>
              <a:off x="760716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24"/>
            <p:cNvSpPr/>
            <p:nvPr/>
          </p:nvSpPr>
          <p:spPr>
            <a:xfrm>
              <a:off x="750240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25"/>
            <p:cNvSpPr/>
            <p:nvPr/>
          </p:nvSpPr>
          <p:spPr>
            <a:xfrm>
              <a:off x="746676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26"/>
            <p:cNvSpPr/>
            <p:nvPr/>
          </p:nvSpPr>
          <p:spPr>
            <a:xfrm>
              <a:off x="766836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27"/>
            <p:cNvSpPr/>
            <p:nvPr/>
          </p:nvSpPr>
          <p:spPr>
            <a:xfrm>
              <a:off x="756324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28"/>
            <p:cNvSpPr/>
            <p:nvPr/>
          </p:nvSpPr>
          <p:spPr>
            <a:xfrm>
              <a:off x="751248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29"/>
            <p:cNvSpPr/>
            <p:nvPr/>
          </p:nvSpPr>
          <p:spPr>
            <a:xfrm>
              <a:off x="771408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30"/>
            <p:cNvSpPr/>
            <p:nvPr/>
          </p:nvSpPr>
          <p:spPr>
            <a:xfrm>
              <a:off x="760932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31"/>
            <p:cNvSpPr/>
            <p:nvPr/>
          </p:nvSpPr>
          <p:spPr>
            <a:xfrm>
              <a:off x="755496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32"/>
            <p:cNvSpPr/>
            <p:nvPr/>
          </p:nvSpPr>
          <p:spPr>
            <a:xfrm>
              <a:off x="775656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33"/>
            <p:cNvSpPr/>
            <p:nvPr/>
          </p:nvSpPr>
          <p:spPr>
            <a:xfrm>
              <a:off x="765144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34"/>
            <p:cNvSpPr/>
            <p:nvPr/>
          </p:nvSpPr>
          <p:spPr>
            <a:xfrm>
              <a:off x="761004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35"/>
            <p:cNvSpPr/>
            <p:nvPr/>
          </p:nvSpPr>
          <p:spPr>
            <a:xfrm>
              <a:off x="781164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36"/>
            <p:cNvSpPr/>
            <p:nvPr/>
          </p:nvSpPr>
          <p:spPr>
            <a:xfrm>
              <a:off x="770688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37"/>
            <p:cNvSpPr/>
            <p:nvPr/>
          </p:nvSpPr>
          <p:spPr>
            <a:xfrm>
              <a:off x="766152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38"/>
            <p:cNvSpPr/>
            <p:nvPr/>
          </p:nvSpPr>
          <p:spPr>
            <a:xfrm>
              <a:off x="786312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39"/>
            <p:cNvSpPr/>
            <p:nvPr/>
          </p:nvSpPr>
          <p:spPr>
            <a:xfrm>
              <a:off x="775800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40"/>
            <p:cNvSpPr/>
            <p:nvPr/>
          </p:nvSpPr>
          <p:spPr>
            <a:xfrm>
              <a:off x="770004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41"/>
            <p:cNvSpPr/>
            <p:nvPr/>
          </p:nvSpPr>
          <p:spPr>
            <a:xfrm>
              <a:off x="790164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42"/>
            <p:cNvSpPr/>
            <p:nvPr/>
          </p:nvSpPr>
          <p:spPr>
            <a:xfrm>
              <a:off x="779688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43"/>
            <p:cNvSpPr/>
            <p:nvPr/>
          </p:nvSpPr>
          <p:spPr>
            <a:xfrm>
              <a:off x="771048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44"/>
            <p:cNvSpPr/>
            <p:nvPr/>
          </p:nvSpPr>
          <p:spPr>
            <a:xfrm>
              <a:off x="791208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45"/>
            <p:cNvSpPr/>
            <p:nvPr/>
          </p:nvSpPr>
          <p:spPr>
            <a:xfrm>
              <a:off x="780732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46"/>
            <p:cNvSpPr/>
            <p:nvPr/>
          </p:nvSpPr>
          <p:spPr>
            <a:xfrm>
              <a:off x="7783200" y="2869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47"/>
            <p:cNvSpPr/>
            <p:nvPr/>
          </p:nvSpPr>
          <p:spPr>
            <a:xfrm>
              <a:off x="7984800" y="28699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48"/>
            <p:cNvSpPr/>
            <p:nvPr/>
          </p:nvSpPr>
          <p:spPr>
            <a:xfrm>
              <a:off x="7880040" y="28699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49"/>
            <p:cNvSpPr/>
            <p:nvPr/>
          </p:nvSpPr>
          <p:spPr>
            <a:xfrm>
              <a:off x="7533360" y="27410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50"/>
            <p:cNvSpPr/>
            <p:nvPr/>
          </p:nvSpPr>
          <p:spPr>
            <a:xfrm>
              <a:off x="7734960" y="274104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51"/>
            <p:cNvSpPr/>
            <p:nvPr/>
          </p:nvSpPr>
          <p:spPr>
            <a:xfrm>
              <a:off x="7630200" y="274104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52"/>
            <p:cNvSpPr/>
            <p:nvPr/>
          </p:nvSpPr>
          <p:spPr>
            <a:xfrm>
              <a:off x="7830360" y="27727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53"/>
            <p:cNvSpPr/>
            <p:nvPr/>
          </p:nvSpPr>
          <p:spPr>
            <a:xfrm>
              <a:off x="8031960" y="277272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54"/>
            <p:cNvSpPr/>
            <p:nvPr/>
          </p:nvSpPr>
          <p:spPr>
            <a:xfrm>
              <a:off x="7926840" y="27727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55"/>
            <p:cNvSpPr/>
            <p:nvPr/>
          </p:nvSpPr>
          <p:spPr>
            <a:xfrm>
              <a:off x="7978680" y="25153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56"/>
            <p:cNvSpPr/>
            <p:nvPr/>
          </p:nvSpPr>
          <p:spPr>
            <a:xfrm>
              <a:off x="8145000" y="24328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CustomShape 57"/>
            <p:cNvSpPr/>
            <p:nvPr/>
          </p:nvSpPr>
          <p:spPr>
            <a:xfrm>
              <a:off x="8186760" y="234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CustomShape 58"/>
            <p:cNvSpPr/>
            <p:nvPr/>
          </p:nvSpPr>
          <p:spPr>
            <a:xfrm>
              <a:off x="8081640" y="234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CustomShape 59"/>
            <p:cNvSpPr/>
            <p:nvPr/>
          </p:nvSpPr>
          <p:spPr>
            <a:xfrm>
              <a:off x="8035560" y="24235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60"/>
            <p:cNvSpPr/>
            <p:nvPr/>
          </p:nvSpPr>
          <p:spPr>
            <a:xfrm>
              <a:off x="813060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61"/>
            <p:cNvSpPr/>
            <p:nvPr/>
          </p:nvSpPr>
          <p:spPr>
            <a:xfrm>
              <a:off x="758484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stomShape 62"/>
            <p:cNvSpPr/>
            <p:nvPr/>
          </p:nvSpPr>
          <p:spPr>
            <a:xfrm>
              <a:off x="778644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63"/>
            <p:cNvSpPr/>
            <p:nvPr/>
          </p:nvSpPr>
          <p:spPr>
            <a:xfrm>
              <a:off x="768168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CustomShape 64"/>
            <p:cNvSpPr/>
            <p:nvPr/>
          </p:nvSpPr>
          <p:spPr>
            <a:xfrm>
              <a:off x="762732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3" name="CustomShape 65"/>
            <p:cNvSpPr/>
            <p:nvPr/>
          </p:nvSpPr>
          <p:spPr>
            <a:xfrm>
              <a:off x="782856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66"/>
            <p:cNvSpPr/>
            <p:nvPr/>
          </p:nvSpPr>
          <p:spPr>
            <a:xfrm>
              <a:off x="772380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67"/>
            <p:cNvSpPr/>
            <p:nvPr/>
          </p:nvSpPr>
          <p:spPr>
            <a:xfrm>
              <a:off x="7682400" y="249264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stomShape 68"/>
            <p:cNvSpPr/>
            <p:nvPr/>
          </p:nvSpPr>
          <p:spPr>
            <a:xfrm>
              <a:off x="7884000" y="2492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69"/>
            <p:cNvSpPr/>
            <p:nvPr/>
          </p:nvSpPr>
          <p:spPr>
            <a:xfrm>
              <a:off x="7779240" y="2492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70"/>
            <p:cNvSpPr/>
            <p:nvPr/>
          </p:nvSpPr>
          <p:spPr>
            <a:xfrm>
              <a:off x="773388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71"/>
            <p:cNvSpPr/>
            <p:nvPr/>
          </p:nvSpPr>
          <p:spPr>
            <a:xfrm>
              <a:off x="793512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72"/>
            <p:cNvSpPr/>
            <p:nvPr/>
          </p:nvSpPr>
          <p:spPr>
            <a:xfrm>
              <a:off x="783036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73"/>
            <p:cNvSpPr/>
            <p:nvPr/>
          </p:nvSpPr>
          <p:spPr>
            <a:xfrm>
              <a:off x="777240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74"/>
            <p:cNvSpPr/>
            <p:nvPr/>
          </p:nvSpPr>
          <p:spPr>
            <a:xfrm>
              <a:off x="797400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75"/>
            <p:cNvSpPr/>
            <p:nvPr/>
          </p:nvSpPr>
          <p:spPr>
            <a:xfrm>
              <a:off x="786924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76"/>
            <p:cNvSpPr/>
            <p:nvPr/>
          </p:nvSpPr>
          <p:spPr>
            <a:xfrm>
              <a:off x="782532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77"/>
            <p:cNvSpPr/>
            <p:nvPr/>
          </p:nvSpPr>
          <p:spPr>
            <a:xfrm>
              <a:off x="802692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CustomShape 78"/>
            <p:cNvSpPr/>
            <p:nvPr/>
          </p:nvSpPr>
          <p:spPr>
            <a:xfrm>
              <a:off x="792216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79"/>
            <p:cNvSpPr/>
            <p:nvPr/>
          </p:nvSpPr>
          <p:spPr>
            <a:xfrm>
              <a:off x="8312400" y="27032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80"/>
            <p:cNvSpPr/>
            <p:nvPr/>
          </p:nvSpPr>
          <p:spPr>
            <a:xfrm>
              <a:off x="8353800" y="2624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81"/>
            <p:cNvSpPr/>
            <p:nvPr/>
          </p:nvSpPr>
          <p:spPr>
            <a:xfrm>
              <a:off x="8185680" y="2874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stomShape 82"/>
            <p:cNvSpPr/>
            <p:nvPr/>
          </p:nvSpPr>
          <p:spPr>
            <a:xfrm>
              <a:off x="8091720" y="28749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83"/>
            <p:cNvSpPr/>
            <p:nvPr/>
          </p:nvSpPr>
          <p:spPr>
            <a:xfrm>
              <a:off x="8236800" y="278388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84"/>
            <p:cNvSpPr/>
            <p:nvPr/>
          </p:nvSpPr>
          <p:spPr>
            <a:xfrm>
              <a:off x="8132040" y="278388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85"/>
            <p:cNvSpPr/>
            <p:nvPr/>
          </p:nvSpPr>
          <p:spPr>
            <a:xfrm>
              <a:off x="782352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86"/>
            <p:cNvSpPr/>
            <p:nvPr/>
          </p:nvSpPr>
          <p:spPr>
            <a:xfrm>
              <a:off x="802512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87"/>
            <p:cNvSpPr/>
            <p:nvPr/>
          </p:nvSpPr>
          <p:spPr>
            <a:xfrm>
              <a:off x="792036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88"/>
            <p:cNvSpPr/>
            <p:nvPr/>
          </p:nvSpPr>
          <p:spPr>
            <a:xfrm>
              <a:off x="786600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89"/>
            <p:cNvSpPr/>
            <p:nvPr/>
          </p:nvSpPr>
          <p:spPr>
            <a:xfrm>
              <a:off x="806760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90"/>
            <p:cNvSpPr/>
            <p:nvPr/>
          </p:nvSpPr>
          <p:spPr>
            <a:xfrm>
              <a:off x="796248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91"/>
            <p:cNvSpPr/>
            <p:nvPr/>
          </p:nvSpPr>
          <p:spPr>
            <a:xfrm>
              <a:off x="792108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92"/>
            <p:cNvSpPr/>
            <p:nvPr/>
          </p:nvSpPr>
          <p:spPr>
            <a:xfrm>
              <a:off x="812268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93"/>
            <p:cNvSpPr/>
            <p:nvPr/>
          </p:nvSpPr>
          <p:spPr>
            <a:xfrm>
              <a:off x="801792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94"/>
            <p:cNvSpPr/>
            <p:nvPr/>
          </p:nvSpPr>
          <p:spPr>
            <a:xfrm>
              <a:off x="8401680" y="272232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95"/>
            <p:cNvSpPr/>
            <p:nvPr/>
          </p:nvSpPr>
          <p:spPr>
            <a:xfrm>
              <a:off x="8284680" y="28911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96"/>
            <p:cNvSpPr/>
            <p:nvPr/>
          </p:nvSpPr>
          <p:spPr>
            <a:xfrm>
              <a:off x="8381160" y="28911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97"/>
            <p:cNvSpPr/>
            <p:nvPr/>
          </p:nvSpPr>
          <p:spPr>
            <a:xfrm>
              <a:off x="8340120" y="28094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98"/>
            <p:cNvSpPr/>
            <p:nvPr/>
          </p:nvSpPr>
          <p:spPr>
            <a:xfrm>
              <a:off x="7869240" y="2682360"/>
              <a:ext cx="75600" cy="7560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99"/>
            <p:cNvSpPr/>
            <p:nvPr/>
          </p:nvSpPr>
          <p:spPr>
            <a:xfrm>
              <a:off x="8436960" y="28094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100"/>
            <p:cNvSpPr/>
            <p:nvPr/>
          </p:nvSpPr>
          <p:spPr>
            <a:xfrm>
              <a:off x="81410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101"/>
            <p:cNvSpPr/>
            <p:nvPr/>
          </p:nvSpPr>
          <p:spPr>
            <a:xfrm>
              <a:off x="83426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102"/>
            <p:cNvSpPr/>
            <p:nvPr/>
          </p:nvSpPr>
          <p:spPr>
            <a:xfrm>
              <a:off x="823788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103"/>
            <p:cNvSpPr/>
            <p:nvPr/>
          </p:nvSpPr>
          <p:spPr>
            <a:xfrm>
              <a:off x="81835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104"/>
            <p:cNvSpPr/>
            <p:nvPr/>
          </p:nvSpPr>
          <p:spPr>
            <a:xfrm>
              <a:off x="838476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105"/>
            <p:cNvSpPr/>
            <p:nvPr/>
          </p:nvSpPr>
          <p:spPr>
            <a:xfrm>
              <a:off x="828000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106"/>
            <p:cNvSpPr/>
            <p:nvPr/>
          </p:nvSpPr>
          <p:spPr>
            <a:xfrm>
              <a:off x="82386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107"/>
            <p:cNvSpPr/>
            <p:nvPr/>
          </p:nvSpPr>
          <p:spPr>
            <a:xfrm>
              <a:off x="84402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108"/>
            <p:cNvSpPr/>
            <p:nvPr/>
          </p:nvSpPr>
          <p:spPr>
            <a:xfrm>
              <a:off x="833544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109"/>
            <p:cNvSpPr/>
            <p:nvPr/>
          </p:nvSpPr>
          <p:spPr>
            <a:xfrm>
              <a:off x="84596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110"/>
            <p:cNvSpPr/>
            <p:nvPr/>
          </p:nvSpPr>
          <p:spPr>
            <a:xfrm>
              <a:off x="86612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111"/>
            <p:cNvSpPr/>
            <p:nvPr/>
          </p:nvSpPr>
          <p:spPr>
            <a:xfrm>
              <a:off x="855648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112"/>
            <p:cNvSpPr/>
            <p:nvPr/>
          </p:nvSpPr>
          <p:spPr>
            <a:xfrm>
              <a:off x="85021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113"/>
            <p:cNvSpPr/>
            <p:nvPr/>
          </p:nvSpPr>
          <p:spPr>
            <a:xfrm>
              <a:off x="87037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114"/>
            <p:cNvSpPr/>
            <p:nvPr/>
          </p:nvSpPr>
          <p:spPr>
            <a:xfrm>
              <a:off x="859860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115"/>
            <p:cNvSpPr/>
            <p:nvPr/>
          </p:nvSpPr>
          <p:spPr>
            <a:xfrm>
              <a:off x="85572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116"/>
            <p:cNvSpPr/>
            <p:nvPr/>
          </p:nvSpPr>
          <p:spPr>
            <a:xfrm>
              <a:off x="875952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117"/>
            <p:cNvSpPr/>
            <p:nvPr/>
          </p:nvSpPr>
          <p:spPr>
            <a:xfrm>
              <a:off x="865404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118"/>
            <p:cNvSpPr/>
            <p:nvPr/>
          </p:nvSpPr>
          <p:spPr>
            <a:xfrm>
              <a:off x="7981920" y="31312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119"/>
            <p:cNvSpPr/>
            <p:nvPr/>
          </p:nvSpPr>
          <p:spPr>
            <a:xfrm>
              <a:off x="8172720" y="313128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120"/>
            <p:cNvSpPr/>
            <p:nvPr/>
          </p:nvSpPr>
          <p:spPr>
            <a:xfrm>
              <a:off x="8078760" y="31312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121"/>
            <p:cNvSpPr/>
            <p:nvPr/>
          </p:nvSpPr>
          <p:spPr>
            <a:xfrm>
              <a:off x="8024400" y="304956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CustomShape 122"/>
            <p:cNvSpPr/>
            <p:nvPr/>
          </p:nvSpPr>
          <p:spPr>
            <a:xfrm>
              <a:off x="8214840" y="30495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123"/>
            <p:cNvSpPr/>
            <p:nvPr/>
          </p:nvSpPr>
          <p:spPr>
            <a:xfrm>
              <a:off x="8120880" y="30495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124"/>
            <p:cNvSpPr/>
            <p:nvPr/>
          </p:nvSpPr>
          <p:spPr>
            <a:xfrm>
              <a:off x="8079480" y="29703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125"/>
            <p:cNvSpPr/>
            <p:nvPr/>
          </p:nvSpPr>
          <p:spPr>
            <a:xfrm>
              <a:off x="8270280" y="29703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126"/>
            <p:cNvSpPr/>
            <p:nvPr/>
          </p:nvSpPr>
          <p:spPr>
            <a:xfrm>
              <a:off x="8165520" y="29703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127"/>
            <p:cNvSpPr/>
            <p:nvPr/>
          </p:nvSpPr>
          <p:spPr>
            <a:xfrm>
              <a:off x="829116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128"/>
            <p:cNvSpPr/>
            <p:nvPr/>
          </p:nvSpPr>
          <p:spPr>
            <a:xfrm>
              <a:off x="849276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129"/>
            <p:cNvSpPr/>
            <p:nvPr/>
          </p:nvSpPr>
          <p:spPr>
            <a:xfrm>
              <a:off x="838764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stomShape 130"/>
            <p:cNvSpPr/>
            <p:nvPr/>
          </p:nvSpPr>
          <p:spPr>
            <a:xfrm>
              <a:off x="833328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131"/>
            <p:cNvSpPr/>
            <p:nvPr/>
          </p:nvSpPr>
          <p:spPr>
            <a:xfrm>
              <a:off x="853488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132"/>
            <p:cNvSpPr/>
            <p:nvPr/>
          </p:nvSpPr>
          <p:spPr>
            <a:xfrm>
              <a:off x="843012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133"/>
            <p:cNvSpPr/>
            <p:nvPr/>
          </p:nvSpPr>
          <p:spPr>
            <a:xfrm>
              <a:off x="8388720" y="29660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134"/>
            <p:cNvSpPr/>
            <p:nvPr/>
          </p:nvSpPr>
          <p:spPr>
            <a:xfrm>
              <a:off x="8594280" y="310788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135"/>
            <p:cNvSpPr/>
            <p:nvPr/>
          </p:nvSpPr>
          <p:spPr>
            <a:xfrm>
              <a:off x="8496000" y="29275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136"/>
            <p:cNvSpPr/>
            <p:nvPr/>
          </p:nvSpPr>
          <p:spPr>
            <a:xfrm>
              <a:off x="800892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CustomShape 137"/>
            <p:cNvSpPr/>
            <p:nvPr/>
          </p:nvSpPr>
          <p:spPr>
            <a:xfrm>
              <a:off x="821016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138"/>
            <p:cNvSpPr/>
            <p:nvPr/>
          </p:nvSpPr>
          <p:spPr>
            <a:xfrm>
              <a:off x="810540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139"/>
            <p:cNvSpPr/>
            <p:nvPr/>
          </p:nvSpPr>
          <p:spPr>
            <a:xfrm>
              <a:off x="805104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CustomShape 140"/>
            <p:cNvSpPr/>
            <p:nvPr/>
          </p:nvSpPr>
          <p:spPr>
            <a:xfrm>
              <a:off x="825264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141"/>
            <p:cNvSpPr/>
            <p:nvPr/>
          </p:nvSpPr>
          <p:spPr>
            <a:xfrm>
              <a:off x="814788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142"/>
            <p:cNvSpPr/>
            <p:nvPr/>
          </p:nvSpPr>
          <p:spPr>
            <a:xfrm>
              <a:off x="810648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143"/>
            <p:cNvSpPr/>
            <p:nvPr/>
          </p:nvSpPr>
          <p:spPr>
            <a:xfrm>
              <a:off x="830808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144"/>
            <p:cNvSpPr/>
            <p:nvPr/>
          </p:nvSpPr>
          <p:spPr>
            <a:xfrm>
              <a:off x="820296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145"/>
            <p:cNvSpPr/>
            <p:nvPr/>
          </p:nvSpPr>
          <p:spPr>
            <a:xfrm>
              <a:off x="786564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146"/>
            <p:cNvSpPr/>
            <p:nvPr/>
          </p:nvSpPr>
          <p:spPr>
            <a:xfrm>
              <a:off x="806724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CustomShape 147"/>
            <p:cNvSpPr/>
            <p:nvPr/>
          </p:nvSpPr>
          <p:spPr>
            <a:xfrm>
              <a:off x="796212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148"/>
            <p:cNvSpPr/>
            <p:nvPr/>
          </p:nvSpPr>
          <p:spPr>
            <a:xfrm>
              <a:off x="7907760" y="207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CustomShape 149"/>
            <p:cNvSpPr/>
            <p:nvPr/>
          </p:nvSpPr>
          <p:spPr>
            <a:xfrm>
              <a:off x="8004600" y="207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CustomShape 150"/>
            <p:cNvSpPr/>
            <p:nvPr/>
          </p:nvSpPr>
          <p:spPr>
            <a:xfrm>
              <a:off x="7963200" y="19915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29" name="Group 151"/>
            <p:cNvGrpSpPr/>
            <p:nvPr/>
          </p:nvGrpSpPr>
          <p:grpSpPr>
            <a:xfrm>
              <a:off x="7112880" y="1874160"/>
              <a:ext cx="1757880" cy="1576080"/>
              <a:chOff x="7112880" y="1874160"/>
              <a:chExt cx="1757880" cy="1576080"/>
            </a:xfrm>
          </p:grpSpPr>
          <p:sp>
            <p:nvSpPr>
              <p:cNvPr id="830" name="CustomShape 152"/>
              <p:cNvSpPr/>
              <p:nvPr/>
            </p:nvSpPr>
            <p:spPr>
              <a:xfrm>
                <a:off x="7112880" y="1874160"/>
                <a:ext cx="1757880" cy="157572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1" name="CustomShape 153"/>
              <p:cNvSpPr/>
              <p:nvPr/>
            </p:nvSpPr>
            <p:spPr>
              <a:xfrm>
                <a:off x="7392960" y="2977920"/>
                <a:ext cx="123840" cy="47232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2" name="CustomShape 154"/>
              <p:cNvSpPr/>
              <p:nvPr/>
            </p:nvSpPr>
            <p:spPr>
              <a:xfrm>
                <a:off x="7556760" y="2673360"/>
                <a:ext cx="596880" cy="77652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3" name="CustomShape 155"/>
              <p:cNvSpPr/>
              <p:nvPr/>
            </p:nvSpPr>
            <p:spPr>
              <a:xfrm>
                <a:off x="7665480" y="2479680"/>
                <a:ext cx="476640" cy="69804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4" name="CustomShape 156"/>
              <p:cNvSpPr/>
              <p:nvPr/>
            </p:nvSpPr>
            <p:spPr>
              <a:xfrm>
                <a:off x="7994520" y="2749680"/>
                <a:ext cx="497520" cy="8388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5" name="CustomShape 157"/>
              <p:cNvSpPr/>
              <p:nvPr/>
            </p:nvSpPr>
            <p:spPr>
              <a:xfrm>
                <a:off x="7994520" y="2484360"/>
                <a:ext cx="344880" cy="26424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836" name="CustomShape 158"/>
          <p:cNvSpPr/>
          <p:nvPr/>
        </p:nvSpPr>
        <p:spPr>
          <a:xfrm>
            <a:off x="91440" y="914400"/>
            <a:ext cx="2318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Measurement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7" name="CustomShape 159"/>
          <p:cNvSpPr/>
          <p:nvPr/>
        </p:nvSpPr>
        <p:spPr>
          <a:xfrm>
            <a:off x="3940200" y="1005840"/>
            <a:ext cx="1805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8" name="CustomShape 160"/>
          <p:cNvSpPr/>
          <p:nvPr/>
        </p:nvSpPr>
        <p:spPr>
          <a:xfrm>
            <a:off x="7163280" y="915480"/>
            <a:ext cx="1980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Discoveries/ Knowledge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39" name="" descr=""/>
          <p:cNvPicPr/>
          <p:nvPr/>
        </p:nvPicPr>
        <p:blipFill>
          <a:blip r:embed="rId5"/>
          <a:stretch/>
        </p:blipFill>
        <p:spPr>
          <a:xfrm>
            <a:off x="2704320" y="1486440"/>
            <a:ext cx="2213640" cy="2810880"/>
          </a:xfrm>
          <a:prstGeom prst="rect">
            <a:avLst/>
          </a:prstGeom>
          <a:ln>
            <a:noFill/>
          </a:ln>
        </p:spPr>
      </p:pic>
      <p:graphicFrame>
        <p:nvGraphicFramePr>
          <p:cNvPr id="840" name="Table 161"/>
          <p:cNvGraphicFramePr/>
          <p:nvPr/>
        </p:nvGraphicFramePr>
        <p:xfrm>
          <a:off x="4689720" y="1604160"/>
          <a:ext cx="2076480" cy="1503360"/>
        </p:xfrm>
        <a:graphic>
          <a:graphicData uri="http://schemas.openxmlformats.org/drawingml/2006/table">
            <a:tbl>
              <a:tblPr/>
              <a:tblGrid>
                <a:gridCol w="323280"/>
                <a:gridCol w="517320"/>
                <a:gridCol w="576720"/>
                <a:gridCol w="659520"/>
              </a:tblGrid>
              <a:tr h="517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5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  <p:sp>
        <p:nvSpPr>
          <p:cNvPr id="841" name="CustomShape 162"/>
          <p:cNvSpPr/>
          <p:nvPr/>
        </p:nvSpPr>
        <p:spPr>
          <a:xfrm>
            <a:off x="2743200" y="1486440"/>
            <a:ext cx="4824000" cy="2353680"/>
          </a:xfrm>
          <a:prstGeom prst="ellipse">
            <a:avLst/>
          </a:prstGeom>
          <a:noFill/>
          <a:ln w="5724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163"/>
          <p:cNvSpPr/>
          <p:nvPr/>
        </p:nvSpPr>
        <p:spPr>
          <a:xfrm>
            <a:off x="4469040" y="4206240"/>
            <a:ext cx="4491720" cy="5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  <a:ea typeface="DejaVu Sans"/>
              </a:rPr>
              <a:t>How can we process all of this data? 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86C75F6A-7932-45F7-9108-3EAE907405C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44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The New Bottle Neck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45" name="" descr=""/>
          <p:cNvPicPr/>
          <p:nvPr/>
        </p:nvPicPr>
        <p:blipFill>
          <a:blip r:embed="rId1"/>
          <a:srcRect l="14813" t="0" r="27744" b="8103"/>
          <a:stretch/>
        </p:blipFill>
        <p:spPr>
          <a:xfrm>
            <a:off x="457560" y="1493640"/>
            <a:ext cx="1828080" cy="1645200"/>
          </a:xfrm>
          <a:prstGeom prst="rect">
            <a:avLst/>
          </a:prstGeom>
          <a:ln>
            <a:noFill/>
          </a:ln>
        </p:spPr>
      </p:pic>
      <p:pic>
        <p:nvPicPr>
          <p:cNvPr id="846" name="Picture 2" descr=""/>
          <p:cNvPicPr/>
          <p:nvPr/>
        </p:nvPicPr>
        <p:blipFill>
          <a:blip r:embed="rId2"/>
          <a:stretch/>
        </p:blipFill>
        <p:spPr>
          <a:xfrm rot="16200000">
            <a:off x="389880" y="3182040"/>
            <a:ext cx="1182600" cy="1097280"/>
          </a:xfrm>
          <a:prstGeom prst="rect">
            <a:avLst/>
          </a:prstGeom>
          <a:ln>
            <a:noFill/>
          </a:ln>
        </p:spPr>
      </p:pic>
      <p:grpSp>
        <p:nvGrpSpPr>
          <p:cNvPr id="847" name="Group 3"/>
          <p:cNvGrpSpPr/>
          <p:nvPr/>
        </p:nvGrpSpPr>
        <p:grpSpPr>
          <a:xfrm>
            <a:off x="630720" y="4035600"/>
            <a:ext cx="1303200" cy="975960"/>
            <a:chOff x="630720" y="4035600"/>
            <a:chExt cx="1303200" cy="975960"/>
          </a:xfrm>
        </p:grpSpPr>
        <p:pic>
          <p:nvPicPr>
            <p:cNvPr id="848" name="Picture 5" descr=""/>
            <p:cNvPicPr/>
            <p:nvPr/>
          </p:nvPicPr>
          <p:blipFill>
            <a:blip r:embed="rId3"/>
            <a:stretch/>
          </p:blipFill>
          <p:spPr>
            <a:xfrm rot="5400000">
              <a:off x="938520" y="4016160"/>
              <a:ext cx="975960" cy="101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9" name="CustomShape 4"/>
            <p:cNvSpPr/>
            <p:nvPr/>
          </p:nvSpPr>
          <p:spPr>
            <a:xfrm>
              <a:off x="630720" y="4045680"/>
              <a:ext cx="137880" cy="194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50" name="" descr=""/>
          <p:cNvPicPr/>
          <p:nvPr/>
        </p:nvPicPr>
        <p:blipFill>
          <a:blip r:embed="rId4"/>
          <a:srcRect l="12874" t="11860" r="10266" b="10630"/>
          <a:stretch/>
        </p:blipFill>
        <p:spPr>
          <a:xfrm rot="16200000">
            <a:off x="1284480" y="3321000"/>
            <a:ext cx="996840" cy="1005480"/>
          </a:xfrm>
          <a:prstGeom prst="rect">
            <a:avLst/>
          </a:prstGeom>
          <a:ln>
            <a:noFill/>
          </a:ln>
        </p:spPr>
      </p:pic>
      <p:grpSp>
        <p:nvGrpSpPr>
          <p:cNvPr id="851" name="Group 5"/>
          <p:cNvGrpSpPr/>
          <p:nvPr/>
        </p:nvGrpSpPr>
        <p:grpSpPr>
          <a:xfrm>
            <a:off x="7112880" y="1874160"/>
            <a:ext cx="1757880" cy="1576080"/>
            <a:chOff x="7112880" y="1874160"/>
            <a:chExt cx="1757880" cy="1576080"/>
          </a:xfrm>
        </p:grpSpPr>
        <p:sp>
          <p:nvSpPr>
            <p:cNvPr id="852" name="CustomShape 6"/>
            <p:cNvSpPr/>
            <p:nvPr/>
          </p:nvSpPr>
          <p:spPr>
            <a:xfrm>
              <a:off x="7924680" y="26002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CustomShape 7"/>
            <p:cNvSpPr/>
            <p:nvPr/>
          </p:nvSpPr>
          <p:spPr>
            <a:xfrm>
              <a:off x="7166160" y="336564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CustomShape 8"/>
            <p:cNvSpPr/>
            <p:nvPr/>
          </p:nvSpPr>
          <p:spPr>
            <a:xfrm>
              <a:off x="7378560" y="336564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9"/>
            <p:cNvSpPr/>
            <p:nvPr/>
          </p:nvSpPr>
          <p:spPr>
            <a:xfrm>
              <a:off x="7263000" y="336564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10"/>
            <p:cNvSpPr/>
            <p:nvPr/>
          </p:nvSpPr>
          <p:spPr>
            <a:xfrm>
              <a:off x="7208640" y="32839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11"/>
            <p:cNvSpPr/>
            <p:nvPr/>
          </p:nvSpPr>
          <p:spPr>
            <a:xfrm>
              <a:off x="7421040" y="328392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12"/>
            <p:cNvSpPr/>
            <p:nvPr/>
          </p:nvSpPr>
          <p:spPr>
            <a:xfrm>
              <a:off x="7305120" y="32839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CustomShape 13"/>
            <p:cNvSpPr/>
            <p:nvPr/>
          </p:nvSpPr>
          <p:spPr>
            <a:xfrm>
              <a:off x="7264080" y="32047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CustomShape 14"/>
            <p:cNvSpPr/>
            <p:nvPr/>
          </p:nvSpPr>
          <p:spPr>
            <a:xfrm>
              <a:off x="747648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CustomShape 15"/>
            <p:cNvSpPr/>
            <p:nvPr/>
          </p:nvSpPr>
          <p:spPr>
            <a:xfrm>
              <a:off x="7371360" y="3204720"/>
              <a:ext cx="64800" cy="648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CustomShape 16"/>
            <p:cNvSpPr/>
            <p:nvPr/>
          </p:nvSpPr>
          <p:spPr>
            <a:xfrm>
              <a:off x="7315200" y="3120120"/>
              <a:ext cx="75600" cy="7560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CustomShape 17"/>
            <p:cNvSpPr/>
            <p:nvPr/>
          </p:nvSpPr>
          <p:spPr>
            <a:xfrm>
              <a:off x="752760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CustomShape 18"/>
            <p:cNvSpPr/>
            <p:nvPr/>
          </p:nvSpPr>
          <p:spPr>
            <a:xfrm>
              <a:off x="742284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CustomShape 19"/>
            <p:cNvSpPr/>
            <p:nvPr/>
          </p:nvSpPr>
          <p:spPr>
            <a:xfrm>
              <a:off x="739944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CustomShape 20"/>
            <p:cNvSpPr/>
            <p:nvPr/>
          </p:nvSpPr>
          <p:spPr>
            <a:xfrm>
              <a:off x="760104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CustomShape 21"/>
            <p:cNvSpPr/>
            <p:nvPr/>
          </p:nvSpPr>
          <p:spPr>
            <a:xfrm>
              <a:off x="7496280" y="3022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22"/>
            <p:cNvSpPr/>
            <p:nvPr/>
          </p:nvSpPr>
          <p:spPr>
            <a:xfrm>
              <a:off x="740592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CustomShape 23"/>
            <p:cNvSpPr/>
            <p:nvPr/>
          </p:nvSpPr>
          <p:spPr>
            <a:xfrm>
              <a:off x="760716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CustomShape 24"/>
            <p:cNvSpPr/>
            <p:nvPr/>
          </p:nvSpPr>
          <p:spPr>
            <a:xfrm>
              <a:off x="7502400" y="29275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CustomShape 25"/>
            <p:cNvSpPr/>
            <p:nvPr/>
          </p:nvSpPr>
          <p:spPr>
            <a:xfrm>
              <a:off x="746676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CustomShape 26"/>
            <p:cNvSpPr/>
            <p:nvPr/>
          </p:nvSpPr>
          <p:spPr>
            <a:xfrm>
              <a:off x="766836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27"/>
            <p:cNvSpPr/>
            <p:nvPr/>
          </p:nvSpPr>
          <p:spPr>
            <a:xfrm>
              <a:off x="7563240" y="2830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CustomShape 28"/>
            <p:cNvSpPr/>
            <p:nvPr/>
          </p:nvSpPr>
          <p:spPr>
            <a:xfrm>
              <a:off x="751248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CustomShape 29"/>
            <p:cNvSpPr/>
            <p:nvPr/>
          </p:nvSpPr>
          <p:spPr>
            <a:xfrm>
              <a:off x="771408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CustomShape 30"/>
            <p:cNvSpPr/>
            <p:nvPr/>
          </p:nvSpPr>
          <p:spPr>
            <a:xfrm>
              <a:off x="7609320" y="33656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CustomShape 31"/>
            <p:cNvSpPr/>
            <p:nvPr/>
          </p:nvSpPr>
          <p:spPr>
            <a:xfrm>
              <a:off x="755496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CustomShape 32"/>
            <p:cNvSpPr/>
            <p:nvPr/>
          </p:nvSpPr>
          <p:spPr>
            <a:xfrm>
              <a:off x="775656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CustomShape 33"/>
            <p:cNvSpPr/>
            <p:nvPr/>
          </p:nvSpPr>
          <p:spPr>
            <a:xfrm>
              <a:off x="7651440" y="3283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CustomShape 34"/>
            <p:cNvSpPr/>
            <p:nvPr/>
          </p:nvSpPr>
          <p:spPr>
            <a:xfrm>
              <a:off x="761004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CustomShape 35"/>
            <p:cNvSpPr/>
            <p:nvPr/>
          </p:nvSpPr>
          <p:spPr>
            <a:xfrm>
              <a:off x="781164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CustomShape 36"/>
            <p:cNvSpPr/>
            <p:nvPr/>
          </p:nvSpPr>
          <p:spPr>
            <a:xfrm>
              <a:off x="7706880" y="32047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CustomShape 37"/>
            <p:cNvSpPr/>
            <p:nvPr/>
          </p:nvSpPr>
          <p:spPr>
            <a:xfrm>
              <a:off x="766152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CustomShape 38"/>
            <p:cNvSpPr/>
            <p:nvPr/>
          </p:nvSpPr>
          <p:spPr>
            <a:xfrm>
              <a:off x="786312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CustomShape 39"/>
            <p:cNvSpPr/>
            <p:nvPr/>
          </p:nvSpPr>
          <p:spPr>
            <a:xfrm>
              <a:off x="7758000" y="3120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CustomShape 40"/>
            <p:cNvSpPr/>
            <p:nvPr/>
          </p:nvSpPr>
          <p:spPr>
            <a:xfrm>
              <a:off x="770004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CustomShape 41"/>
            <p:cNvSpPr/>
            <p:nvPr/>
          </p:nvSpPr>
          <p:spPr>
            <a:xfrm>
              <a:off x="790164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CustomShape 42"/>
            <p:cNvSpPr/>
            <p:nvPr/>
          </p:nvSpPr>
          <p:spPr>
            <a:xfrm>
              <a:off x="7796880" y="30391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CustomShape 43"/>
            <p:cNvSpPr/>
            <p:nvPr/>
          </p:nvSpPr>
          <p:spPr>
            <a:xfrm>
              <a:off x="771048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CustomShape 44"/>
            <p:cNvSpPr/>
            <p:nvPr/>
          </p:nvSpPr>
          <p:spPr>
            <a:xfrm>
              <a:off x="791208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45"/>
            <p:cNvSpPr/>
            <p:nvPr/>
          </p:nvSpPr>
          <p:spPr>
            <a:xfrm>
              <a:off x="7807320" y="2957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46"/>
            <p:cNvSpPr/>
            <p:nvPr/>
          </p:nvSpPr>
          <p:spPr>
            <a:xfrm>
              <a:off x="7783200" y="286992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47"/>
            <p:cNvSpPr/>
            <p:nvPr/>
          </p:nvSpPr>
          <p:spPr>
            <a:xfrm>
              <a:off x="7984800" y="28699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48"/>
            <p:cNvSpPr/>
            <p:nvPr/>
          </p:nvSpPr>
          <p:spPr>
            <a:xfrm>
              <a:off x="7880040" y="28699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49"/>
            <p:cNvSpPr/>
            <p:nvPr/>
          </p:nvSpPr>
          <p:spPr>
            <a:xfrm>
              <a:off x="7533360" y="274104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CustomShape 50"/>
            <p:cNvSpPr/>
            <p:nvPr/>
          </p:nvSpPr>
          <p:spPr>
            <a:xfrm>
              <a:off x="7734960" y="274104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CustomShape 51"/>
            <p:cNvSpPr/>
            <p:nvPr/>
          </p:nvSpPr>
          <p:spPr>
            <a:xfrm>
              <a:off x="7630200" y="274104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CustomShape 52"/>
            <p:cNvSpPr/>
            <p:nvPr/>
          </p:nvSpPr>
          <p:spPr>
            <a:xfrm>
              <a:off x="7830360" y="27727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53"/>
            <p:cNvSpPr/>
            <p:nvPr/>
          </p:nvSpPr>
          <p:spPr>
            <a:xfrm>
              <a:off x="8031960" y="277272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CustomShape 54"/>
            <p:cNvSpPr/>
            <p:nvPr/>
          </p:nvSpPr>
          <p:spPr>
            <a:xfrm>
              <a:off x="7926840" y="2772720"/>
              <a:ext cx="64800" cy="648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CustomShape 55"/>
            <p:cNvSpPr/>
            <p:nvPr/>
          </p:nvSpPr>
          <p:spPr>
            <a:xfrm>
              <a:off x="7978680" y="25153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CustomShape 56"/>
            <p:cNvSpPr/>
            <p:nvPr/>
          </p:nvSpPr>
          <p:spPr>
            <a:xfrm>
              <a:off x="8145000" y="24328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CustomShape 57"/>
            <p:cNvSpPr/>
            <p:nvPr/>
          </p:nvSpPr>
          <p:spPr>
            <a:xfrm>
              <a:off x="8186760" y="234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58"/>
            <p:cNvSpPr/>
            <p:nvPr/>
          </p:nvSpPr>
          <p:spPr>
            <a:xfrm>
              <a:off x="8081640" y="234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CustomShape 59"/>
            <p:cNvSpPr/>
            <p:nvPr/>
          </p:nvSpPr>
          <p:spPr>
            <a:xfrm>
              <a:off x="8035560" y="24235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60"/>
            <p:cNvSpPr/>
            <p:nvPr/>
          </p:nvSpPr>
          <p:spPr>
            <a:xfrm>
              <a:off x="813060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61"/>
            <p:cNvSpPr/>
            <p:nvPr/>
          </p:nvSpPr>
          <p:spPr>
            <a:xfrm>
              <a:off x="758484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CustomShape 62"/>
            <p:cNvSpPr/>
            <p:nvPr/>
          </p:nvSpPr>
          <p:spPr>
            <a:xfrm>
              <a:off x="778644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CustomShape 63"/>
            <p:cNvSpPr/>
            <p:nvPr/>
          </p:nvSpPr>
          <p:spPr>
            <a:xfrm>
              <a:off x="7681680" y="265356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CustomShape 64"/>
            <p:cNvSpPr/>
            <p:nvPr/>
          </p:nvSpPr>
          <p:spPr>
            <a:xfrm>
              <a:off x="762732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1" name="CustomShape 65"/>
            <p:cNvSpPr/>
            <p:nvPr/>
          </p:nvSpPr>
          <p:spPr>
            <a:xfrm>
              <a:off x="782856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CustomShape 66"/>
            <p:cNvSpPr/>
            <p:nvPr/>
          </p:nvSpPr>
          <p:spPr>
            <a:xfrm>
              <a:off x="7723800" y="257148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CustomShape 67"/>
            <p:cNvSpPr/>
            <p:nvPr/>
          </p:nvSpPr>
          <p:spPr>
            <a:xfrm>
              <a:off x="7682400" y="2492640"/>
              <a:ext cx="75600" cy="7560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68"/>
            <p:cNvSpPr/>
            <p:nvPr/>
          </p:nvSpPr>
          <p:spPr>
            <a:xfrm>
              <a:off x="7884000" y="2492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CustomShape 69"/>
            <p:cNvSpPr/>
            <p:nvPr/>
          </p:nvSpPr>
          <p:spPr>
            <a:xfrm>
              <a:off x="7779240" y="2492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CustomShape 70"/>
            <p:cNvSpPr/>
            <p:nvPr/>
          </p:nvSpPr>
          <p:spPr>
            <a:xfrm>
              <a:off x="773388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CustomShape 71"/>
            <p:cNvSpPr/>
            <p:nvPr/>
          </p:nvSpPr>
          <p:spPr>
            <a:xfrm>
              <a:off x="793512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CustomShape 72"/>
            <p:cNvSpPr/>
            <p:nvPr/>
          </p:nvSpPr>
          <p:spPr>
            <a:xfrm>
              <a:off x="7830360" y="240768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CustomShape 73"/>
            <p:cNvSpPr/>
            <p:nvPr/>
          </p:nvSpPr>
          <p:spPr>
            <a:xfrm>
              <a:off x="777240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CustomShape 74"/>
            <p:cNvSpPr/>
            <p:nvPr/>
          </p:nvSpPr>
          <p:spPr>
            <a:xfrm>
              <a:off x="797400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75"/>
            <p:cNvSpPr/>
            <p:nvPr/>
          </p:nvSpPr>
          <p:spPr>
            <a:xfrm>
              <a:off x="7869240" y="23270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76"/>
            <p:cNvSpPr/>
            <p:nvPr/>
          </p:nvSpPr>
          <p:spPr>
            <a:xfrm>
              <a:off x="782532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77"/>
            <p:cNvSpPr/>
            <p:nvPr/>
          </p:nvSpPr>
          <p:spPr>
            <a:xfrm>
              <a:off x="802692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78"/>
            <p:cNvSpPr/>
            <p:nvPr/>
          </p:nvSpPr>
          <p:spPr>
            <a:xfrm>
              <a:off x="7922160" y="22406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79"/>
            <p:cNvSpPr/>
            <p:nvPr/>
          </p:nvSpPr>
          <p:spPr>
            <a:xfrm>
              <a:off x="8312400" y="27032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80"/>
            <p:cNvSpPr/>
            <p:nvPr/>
          </p:nvSpPr>
          <p:spPr>
            <a:xfrm>
              <a:off x="8353800" y="2624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81"/>
            <p:cNvSpPr/>
            <p:nvPr/>
          </p:nvSpPr>
          <p:spPr>
            <a:xfrm>
              <a:off x="8185680" y="2874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82"/>
            <p:cNvSpPr/>
            <p:nvPr/>
          </p:nvSpPr>
          <p:spPr>
            <a:xfrm>
              <a:off x="8091720" y="28749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CustomShape 83"/>
            <p:cNvSpPr/>
            <p:nvPr/>
          </p:nvSpPr>
          <p:spPr>
            <a:xfrm>
              <a:off x="8236800" y="278388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84"/>
            <p:cNvSpPr/>
            <p:nvPr/>
          </p:nvSpPr>
          <p:spPr>
            <a:xfrm>
              <a:off x="8132040" y="278388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85"/>
            <p:cNvSpPr/>
            <p:nvPr/>
          </p:nvSpPr>
          <p:spPr>
            <a:xfrm>
              <a:off x="782352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CustomShape 86"/>
            <p:cNvSpPr/>
            <p:nvPr/>
          </p:nvSpPr>
          <p:spPr>
            <a:xfrm>
              <a:off x="802512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CustomShape 87"/>
            <p:cNvSpPr/>
            <p:nvPr/>
          </p:nvSpPr>
          <p:spPr>
            <a:xfrm>
              <a:off x="7920360" y="337140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CustomShape 88"/>
            <p:cNvSpPr/>
            <p:nvPr/>
          </p:nvSpPr>
          <p:spPr>
            <a:xfrm>
              <a:off x="786600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CustomShape 89"/>
            <p:cNvSpPr/>
            <p:nvPr/>
          </p:nvSpPr>
          <p:spPr>
            <a:xfrm>
              <a:off x="806760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CustomShape 90"/>
            <p:cNvSpPr/>
            <p:nvPr/>
          </p:nvSpPr>
          <p:spPr>
            <a:xfrm>
              <a:off x="7962480" y="32896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91"/>
            <p:cNvSpPr/>
            <p:nvPr/>
          </p:nvSpPr>
          <p:spPr>
            <a:xfrm>
              <a:off x="792108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CustomShape 92"/>
            <p:cNvSpPr/>
            <p:nvPr/>
          </p:nvSpPr>
          <p:spPr>
            <a:xfrm>
              <a:off x="812268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CustomShape 93"/>
            <p:cNvSpPr/>
            <p:nvPr/>
          </p:nvSpPr>
          <p:spPr>
            <a:xfrm>
              <a:off x="8017920" y="32104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0" name="CustomShape 94"/>
            <p:cNvSpPr/>
            <p:nvPr/>
          </p:nvSpPr>
          <p:spPr>
            <a:xfrm>
              <a:off x="8401680" y="272232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CustomShape 95"/>
            <p:cNvSpPr/>
            <p:nvPr/>
          </p:nvSpPr>
          <p:spPr>
            <a:xfrm>
              <a:off x="8284680" y="28911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2" name="CustomShape 96"/>
            <p:cNvSpPr/>
            <p:nvPr/>
          </p:nvSpPr>
          <p:spPr>
            <a:xfrm>
              <a:off x="8381160" y="28911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3" name="CustomShape 97"/>
            <p:cNvSpPr/>
            <p:nvPr/>
          </p:nvSpPr>
          <p:spPr>
            <a:xfrm>
              <a:off x="8340120" y="28094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CustomShape 98"/>
            <p:cNvSpPr/>
            <p:nvPr/>
          </p:nvSpPr>
          <p:spPr>
            <a:xfrm>
              <a:off x="7869240" y="2682360"/>
              <a:ext cx="75600" cy="7560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5" name="CustomShape 99"/>
            <p:cNvSpPr/>
            <p:nvPr/>
          </p:nvSpPr>
          <p:spPr>
            <a:xfrm>
              <a:off x="8436960" y="28094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CustomShape 100"/>
            <p:cNvSpPr/>
            <p:nvPr/>
          </p:nvSpPr>
          <p:spPr>
            <a:xfrm>
              <a:off x="81410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7" name="CustomShape 101"/>
            <p:cNvSpPr/>
            <p:nvPr/>
          </p:nvSpPr>
          <p:spPr>
            <a:xfrm>
              <a:off x="83426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CustomShape 102"/>
            <p:cNvSpPr/>
            <p:nvPr/>
          </p:nvSpPr>
          <p:spPr>
            <a:xfrm>
              <a:off x="823788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CustomShape 103"/>
            <p:cNvSpPr/>
            <p:nvPr/>
          </p:nvSpPr>
          <p:spPr>
            <a:xfrm>
              <a:off x="81835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CustomShape 104"/>
            <p:cNvSpPr/>
            <p:nvPr/>
          </p:nvSpPr>
          <p:spPr>
            <a:xfrm>
              <a:off x="838476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105"/>
            <p:cNvSpPr/>
            <p:nvPr/>
          </p:nvSpPr>
          <p:spPr>
            <a:xfrm>
              <a:off x="828000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CustomShape 106"/>
            <p:cNvSpPr/>
            <p:nvPr/>
          </p:nvSpPr>
          <p:spPr>
            <a:xfrm>
              <a:off x="82386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CustomShape 107"/>
            <p:cNvSpPr/>
            <p:nvPr/>
          </p:nvSpPr>
          <p:spPr>
            <a:xfrm>
              <a:off x="84402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CustomShape 108"/>
            <p:cNvSpPr/>
            <p:nvPr/>
          </p:nvSpPr>
          <p:spPr>
            <a:xfrm>
              <a:off x="833544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CustomShape 109"/>
            <p:cNvSpPr/>
            <p:nvPr/>
          </p:nvSpPr>
          <p:spPr>
            <a:xfrm>
              <a:off x="84596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CustomShape 110"/>
            <p:cNvSpPr/>
            <p:nvPr/>
          </p:nvSpPr>
          <p:spPr>
            <a:xfrm>
              <a:off x="866124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CustomShape 111"/>
            <p:cNvSpPr/>
            <p:nvPr/>
          </p:nvSpPr>
          <p:spPr>
            <a:xfrm>
              <a:off x="855648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112"/>
            <p:cNvSpPr/>
            <p:nvPr/>
          </p:nvSpPr>
          <p:spPr>
            <a:xfrm>
              <a:off x="85021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CustomShape 113"/>
            <p:cNvSpPr/>
            <p:nvPr/>
          </p:nvSpPr>
          <p:spPr>
            <a:xfrm>
              <a:off x="870372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0" name="CustomShape 114"/>
            <p:cNvSpPr/>
            <p:nvPr/>
          </p:nvSpPr>
          <p:spPr>
            <a:xfrm>
              <a:off x="8598600" y="32839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1" name="CustomShape 115"/>
            <p:cNvSpPr/>
            <p:nvPr/>
          </p:nvSpPr>
          <p:spPr>
            <a:xfrm>
              <a:off x="855720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CustomShape 116"/>
            <p:cNvSpPr/>
            <p:nvPr/>
          </p:nvSpPr>
          <p:spPr>
            <a:xfrm>
              <a:off x="8759520" y="33656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CustomShape 117"/>
            <p:cNvSpPr/>
            <p:nvPr/>
          </p:nvSpPr>
          <p:spPr>
            <a:xfrm>
              <a:off x="8654040" y="32047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CustomShape 118"/>
            <p:cNvSpPr/>
            <p:nvPr/>
          </p:nvSpPr>
          <p:spPr>
            <a:xfrm>
              <a:off x="7981920" y="31312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CustomShape 119"/>
            <p:cNvSpPr/>
            <p:nvPr/>
          </p:nvSpPr>
          <p:spPr>
            <a:xfrm>
              <a:off x="8172720" y="313128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CustomShape 120"/>
            <p:cNvSpPr/>
            <p:nvPr/>
          </p:nvSpPr>
          <p:spPr>
            <a:xfrm>
              <a:off x="8078760" y="313128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CustomShape 121"/>
            <p:cNvSpPr/>
            <p:nvPr/>
          </p:nvSpPr>
          <p:spPr>
            <a:xfrm>
              <a:off x="8024400" y="3049560"/>
              <a:ext cx="64800" cy="6480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CustomShape 122"/>
            <p:cNvSpPr/>
            <p:nvPr/>
          </p:nvSpPr>
          <p:spPr>
            <a:xfrm>
              <a:off x="8214840" y="30495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CustomShape 123"/>
            <p:cNvSpPr/>
            <p:nvPr/>
          </p:nvSpPr>
          <p:spPr>
            <a:xfrm>
              <a:off x="8120880" y="30495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CustomShape 124"/>
            <p:cNvSpPr/>
            <p:nvPr/>
          </p:nvSpPr>
          <p:spPr>
            <a:xfrm>
              <a:off x="8079480" y="2970360"/>
              <a:ext cx="64800" cy="648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1" name="CustomShape 125"/>
            <p:cNvSpPr/>
            <p:nvPr/>
          </p:nvSpPr>
          <p:spPr>
            <a:xfrm>
              <a:off x="8270280" y="29703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2" name="CustomShape 126"/>
            <p:cNvSpPr/>
            <p:nvPr/>
          </p:nvSpPr>
          <p:spPr>
            <a:xfrm>
              <a:off x="8165520" y="29703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CustomShape 127"/>
            <p:cNvSpPr/>
            <p:nvPr/>
          </p:nvSpPr>
          <p:spPr>
            <a:xfrm>
              <a:off x="829116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CustomShape 128"/>
            <p:cNvSpPr/>
            <p:nvPr/>
          </p:nvSpPr>
          <p:spPr>
            <a:xfrm>
              <a:off x="849276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CustomShape 129"/>
            <p:cNvSpPr/>
            <p:nvPr/>
          </p:nvSpPr>
          <p:spPr>
            <a:xfrm>
              <a:off x="8387640" y="312696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130"/>
            <p:cNvSpPr/>
            <p:nvPr/>
          </p:nvSpPr>
          <p:spPr>
            <a:xfrm>
              <a:off x="833328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131"/>
            <p:cNvSpPr/>
            <p:nvPr/>
          </p:nvSpPr>
          <p:spPr>
            <a:xfrm>
              <a:off x="853488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132"/>
            <p:cNvSpPr/>
            <p:nvPr/>
          </p:nvSpPr>
          <p:spPr>
            <a:xfrm>
              <a:off x="8430120" y="30452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CustomShape 133"/>
            <p:cNvSpPr/>
            <p:nvPr/>
          </p:nvSpPr>
          <p:spPr>
            <a:xfrm>
              <a:off x="8388720" y="296604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CustomShape 134"/>
            <p:cNvSpPr/>
            <p:nvPr/>
          </p:nvSpPr>
          <p:spPr>
            <a:xfrm>
              <a:off x="8594280" y="310788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CustomShape 135"/>
            <p:cNvSpPr/>
            <p:nvPr/>
          </p:nvSpPr>
          <p:spPr>
            <a:xfrm>
              <a:off x="8496000" y="2927520"/>
              <a:ext cx="75600" cy="7560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CustomShape 136"/>
            <p:cNvSpPr/>
            <p:nvPr/>
          </p:nvSpPr>
          <p:spPr>
            <a:xfrm>
              <a:off x="800892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CustomShape 137"/>
            <p:cNvSpPr/>
            <p:nvPr/>
          </p:nvSpPr>
          <p:spPr>
            <a:xfrm>
              <a:off x="821016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CustomShape 138"/>
            <p:cNvSpPr/>
            <p:nvPr/>
          </p:nvSpPr>
          <p:spPr>
            <a:xfrm>
              <a:off x="8105400" y="269244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139"/>
            <p:cNvSpPr/>
            <p:nvPr/>
          </p:nvSpPr>
          <p:spPr>
            <a:xfrm>
              <a:off x="805104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140"/>
            <p:cNvSpPr/>
            <p:nvPr/>
          </p:nvSpPr>
          <p:spPr>
            <a:xfrm>
              <a:off x="825264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CustomShape 141"/>
            <p:cNvSpPr/>
            <p:nvPr/>
          </p:nvSpPr>
          <p:spPr>
            <a:xfrm>
              <a:off x="8147880" y="26064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CustomShape 142"/>
            <p:cNvSpPr/>
            <p:nvPr/>
          </p:nvSpPr>
          <p:spPr>
            <a:xfrm>
              <a:off x="810648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CustomShape 143"/>
            <p:cNvSpPr/>
            <p:nvPr/>
          </p:nvSpPr>
          <p:spPr>
            <a:xfrm>
              <a:off x="830808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CustomShape 144"/>
            <p:cNvSpPr/>
            <p:nvPr/>
          </p:nvSpPr>
          <p:spPr>
            <a:xfrm>
              <a:off x="8202960" y="2527200"/>
              <a:ext cx="75600" cy="7560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CustomShape 145"/>
            <p:cNvSpPr/>
            <p:nvPr/>
          </p:nvSpPr>
          <p:spPr>
            <a:xfrm>
              <a:off x="786564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146"/>
            <p:cNvSpPr/>
            <p:nvPr/>
          </p:nvSpPr>
          <p:spPr>
            <a:xfrm>
              <a:off x="806724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CustomShape 147"/>
            <p:cNvSpPr/>
            <p:nvPr/>
          </p:nvSpPr>
          <p:spPr>
            <a:xfrm>
              <a:off x="7962120" y="215244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CustomShape 148"/>
            <p:cNvSpPr/>
            <p:nvPr/>
          </p:nvSpPr>
          <p:spPr>
            <a:xfrm>
              <a:off x="7907760" y="207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CustomShape 149"/>
            <p:cNvSpPr/>
            <p:nvPr/>
          </p:nvSpPr>
          <p:spPr>
            <a:xfrm>
              <a:off x="8004600" y="20707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CustomShape 150"/>
            <p:cNvSpPr/>
            <p:nvPr/>
          </p:nvSpPr>
          <p:spPr>
            <a:xfrm>
              <a:off x="7963200" y="1991520"/>
              <a:ext cx="75600" cy="7560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97" name="Group 151"/>
            <p:cNvGrpSpPr/>
            <p:nvPr/>
          </p:nvGrpSpPr>
          <p:grpSpPr>
            <a:xfrm>
              <a:off x="7112880" y="1874160"/>
              <a:ext cx="1757880" cy="1576080"/>
              <a:chOff x="7112880" y="1874160"/>
              <a:chExt cx="1757880" cy="1576080"/>
            </a:xfrm>
          </p:grpSpPr>
          <p:sp>
            <p:nvSpPr>
              <p:cNvPr id="998" name="CustomShape 152"/>
              <p:cNvSpPr/>
              <p:nvPr/>
            </p:nvSpPr>
            <p:spPr>
              <a:xfrm>
                <a:off x="7112880" y="1874160"/>
                <a:ext cx="1757880" cy="157572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9" name="CustomShape 153"/>
              <p:cNvSpPr/>
              <p:nvPr/>
            </p:nvSpPr>
            <p:spPr>
              <a:xfrm>
                <a:off x="7392960" y="2977920"/>
                <a:ext cx="123840" cy="47232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0" name="CustomShape 154"/>
              <p:cNvSpPr/>
              <p:nvPr/>
            </p:nvSpPr>
            <p:spPr>
              <a:xfrm>
                <a:off x="7556760" y="2673360"/>
                <a:ext cx="596880" cy="77652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1" name="CustomShape 155"/>
              <p:cNvSpPr/>
              <p:nvPr/>
            </p:nvSpPr>
            <p:spPr>
              <a:xfrm>
                <a:off x="7665480" y="2479680"/>
                <a:ext cx="476640" cy="69804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2" name="CustomShape 156"/>
              <p:cNvSpPr/>
              <p:nvPr/>
            </p:nvSpPr>
            <p:spPr>
              <a:xfrm>
                <a:off x="7994520" y="2749680"/>
                <a:ext cx="497520" cy="8388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3" name="CustomShape 157"/>
              <p:cNvSpPr/>
              <p:nvPr/>
            </p:nvSpPr>
            <p:spPr>
              <a:xfrm>
                <a:off x="7994520" y="2484360"/>
                <a:ext cx="344880" cy="26424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004" name="CustomShape 158"/>
          <p:cNvSpPr/>
          <p:nvPr/>
        </p:nvSpPr>
        <p:spPr>
          <a:xfrm>
            <a:off x="91440" y="914400"/>
            <a:ext cx="2318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Measurement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5" name="CustomShape 159"/>
          <p:cNvSpPr/>
          <p:nvPr/>
        </p:nvSpPr>
        <p:spPr>
          <a:xfrm>
            <a:off x="3940200" y="1005840"/>
            <a:ext cx="1805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6" name="CustomShape 160"/>
          <p:cNvSpPr/>
          <p:nvPr/>
        </p:nvSpPr>
        <p:spPr>
          <a:xfrm>
            <a:off x="7163280" y="915480"/>
            <a:ext cx="1980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Discoveries/ Knowledge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07" name="" descr=""/>
          <p:cNvPicPr/>
          <p:nvPr/>
        </p:nvPicPr>
        <p:blipFill>
          <a:blip r:embed="rId5"/>
          <a:stretch/>
        </p:blipFill>
        <p:spPr>
          <a:xfrm>
            <a:off x="2704320" y="1486440"/>
            <a:ext cx="2213640" cy="2810880"/>
          </a:xfrm>
          <a:prstGeom prst="rect">
            <a:avLst/>
          </a:prstGeom>
          <a:ln>
            <a:noFill/>
          </a:ln>
        </p:spPr>
      </p:pic>
      <p:graphicFrame>
        <p:nvGraphicFramePr>
          <p:cNvPr id="1008" name="Table 161"/>
          <p:cNvGraphicFramePr/>
          <p:nvPr/>
        </p:nvGraphicFramePr>
        <p:xfrm>
          <a:off x="4689720" y="1604160"/>
          <a:ext cx="2076480" cy="1503360"/>
        </p:xfrm>
        <a:graphic>
          <a:graphicData uri="http://schemas.openxmlformats.org/drawingml/2006/table">
            <a:tbl>
              <a:tblPr/>
              <a:tblGrid>
                <a:gridCol w="323280"/>
                <a:gridCol w="517320"/>
                <a:gridCol w="576720"/>
                <a:gridCol w="659520"/>
              </a:tblGrid>
              <a:tr h="517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5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  <p:sp>
        <p:nvSpPr>
          <p:cNvPr id="1009" name="CustomShape 162"/>
          <p:cNvSpPr/>
          <p:nvPr/>
        </p:nvSpPr>
        <p:spPr>
          <a:xfrm>
            <a:off x="2743200" y="1486440"/>
            <a:ext cx="4824000" cy="2353680"/>
          </a:xfrm>
          <a:prstGeom prst="ellipse">
            <a:avLst/>
          </a:prstGeom>
          <a:noFill/>
          <a:ln w="5724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163"/>
          <p:cNvSpPr/>
          <p:nvPr/>
        </p:nvSpPr>
        <p:spPr>
          <a:xfrm>
            <a:off x="4469040" y="4206240"/>
            <a:ext cx="4491720" cy="5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  <a:ea typeface="DejaVu Sans"/>
              </a:rPr>
              <a:t>How can we process all of this data?… It depends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1" name="CustomShape 164"/>
          <p:cNvSpPr/>
          <p:nvPr/>
        </p:nvSpPr>
        <p:spPr>
          <a:xfrm>
            <a:off x="2560320" y="5577840"/>
            <a:ext cx="484596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It depends on the data and what you are tying to find. We are interested in metallic glasses and for us automated clustering would remove the bottle neck.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B60A9D22-94EE-4F84-AFF1-3EAE4E95BB6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013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Metallic Glasses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14" name="" descr=""/>
          <p:cNvPicPr/>
          <p:nvPr/>
        </p:nvPicPr>
        <p:blipFill>
          <a:blip r:embed="rId1"/>
          <a:stretch/>
        </p:blipFill>
        <p:spPr>
          <a:xfrm>
            <a:off x="7413480" y="933840"/>
            <a:ext cx="1453680" cy="1845720"/>
          </a:xfrm>
          <a:prstGeom prst="rect">
            <a:avLst/>
          </a:prstGeom>
          <a:ln>
            <a:noFill/>
          </a:ln>
        </p:spPr>
      </p:pic>
      <p:pic>
        <p:nvPicPr>
          <p:cNvPr id="1015" name="" descr=""/>
          <p:cNvPicPr/>
          <p:nvPr/>
        </p:nvPicPr>
        <p:blipFill>
          <a:blip r:embed="rId2"/>
          <a:srcRect l="236" t="0" r="16850" b="0"/>
          <a:stretch/>
        </p:blipFill>
        <p:spPr>
          <a:xfrm>
            <a:off x="5556240" y="951120"/>
            <a:ext cx="1919880" cy="1852920"/>
          </a:xfrm>
          <a:prstGeom prst="rect">
            <a:avLst/>
          </a:prstGeom>
          <a:ln>
            <a:noFill/>
          </a:ln>
        </p:spPr>
      </p:pic>
      <p:pic>
        <p:nvPicPr>
          <p:cNvPr id="1016" name="" descr=""/>
          <p:cNvPicPr/>
          <p:nvPr/>
        </p:nvPicPr>
        <p:blipFill>
          <a:blip r:embed="rId3"/>
          <a:stretch/>
        </p:blipFill>
        <p:spPr>
          <a:xfrm>
            <a:off x="1597320" y="1188720"/>
            <a:ext cx="1968480" cy="1188360"/>
          </a:xfrm>
          <a:prstGeom prst="rect">
            <a:avLst/>
          </a:prstGeom>
          <a:ln>
            <a:noFill/>
          </a:ln>
        </p:spPr>
      </p:pic>
      <p:sp>
        <p:nvSpPr>
          <p:cNvPr id="1017" name="CustomShape 3"/>
          <p:cNvSpPr/>
          <p:nvPr/>
        </p:nvSpPr>
        <p:spPr>
          <a:xfrm>
            <a:off x="4754880" y="2743200"/>
            <a:ext cx="2651400" cy="456840"/>
          </a:xfrm>
          <a:custGeom>
            <a:avLst/>
            <a:gdLst/>
            <a:ahLst/>
            <a:rect l="l" t="t" r="r" b="b"/>
            <a:pathLst>
              <a:path w="7368" h="1272">
                <a:moveTo>
                  <a:pt x="0" y="238"/>
                </a:moveTo>
                <a:lnTo>
                  <a:pt x="5551" y="238"/>
                </a:lnTo>
                <a:lnTo>
                  <a:pt x="5551" y="0"/>
                </a:lnTo>
                <a:lnTo>
                  <a:pt x="7367" y="635"/>
                </a:lnTo>
                <a:lnTo>
                  <a:pt x="5551" y="1271"/>
                </a:lnTo>
                <a:lnTo>
                  <a:pt x="5551" y="1032"/>
                </a:lnTo>
                <a:lnTo>
                  <a:pt x="0" y="1032"/>
                </a:lnTo>
                <a:lnTo>
                  <a:pt x="0" y="238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8" name="CustomShape 4"/>
          <p:cNvSpPr/>
          <p:nvPr/>
        </p:nvSpPr>
        <p:spPr>
          <a:xfrm>
            <a:off x="365760" y="2468880"/>
            <a:ext cx="2651400" cy="456840"/>
          </a:xfrm>
          <a:custGeom>
            <a:avLst/>
            <a:gdLst/>
            <a:ahLst/>
            <a:rect l="l" t="t" r="r" b="b"/>
            <a:pathLst>
              <a:path w="7368" h="1272">
                <a:moveTo>
                  <a:pt x="0" y="238"/>
                </a:moveTo>
                <a:lnTo>
                  <a:pt x="5551" y="238"/>
                </a:lnTo>
                <a:lnTo>
                  <a:pt x="5551" y="0"/>
                </a:lnTo>
                <a:lnTo>
                  <a:pt x="7367" y="635"/>
                </a:lnTo>
                <a:lnTo>
                  <a:pt x="5551" y="1271"/>
                </a:lnTo>
                <a:lnTo>
                  <a:pt x="5551" y="1032"/>
                </a:lnTo>
                <a:lnTo>
                  <a:pt x="0" y="1032"/>
                </a:lnTo>
                <a:lnTo>
                  <a:pt x="0" y="238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19" name="Picture 3" descr=""/>
          <p:cNvPicPr/>
          <p:nvPr/>
        </p:nvPicPr>
        <p:blipFill>
          <a:blip r:embed="rId4"/>
          <a:srcRect l="8165" t="0" r="5309" b="0"/>
          <a:stretch/>
        </p:blipFill>
        <p:spPr>
          <a:xfrm>
            <a:off x="183240" y="1188360"/>
            <a:ext cx="1371240" cy="1188720"/>
          </a:xfrm>
          <a:prstGeom prst="rect">
            <a:avLst/>
          </a:prstGeom>
          <a:ln>
            <a:noFill/>
          </a:ln>
        </p:spPr>
      </p:pic>
      <p:pic>
        <p:nvPicPr>
          <p:cNvPr id="1020" name="" descr=""/>
          <p:cNvPicPr/>
          <p:nvPr/>
        </p:nvPicPr>
        <p:blipFill>
          <a:blip r:embed="rId5"/>
          <a:srcRect l="12874" t="11860" r="10266" b="10630"/>
          <a:stretch/>
        </p:blipFill>
        <p:spPr>
          <a:xfrm rot="10800000">
            <a:off x="5592240" y="2524320"/>
            <a:ext cx="1479600" cy="149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" descr=""/>
          <p:cNvPicPr/>
          <p:nvPr/>
        </p:nvPicPr>
        <p:blipFill>
          <a:blip r:embed="rId1"/>
          <a:srcRect l="85973" t="5050" r="0" b="71049"/>
          <a:stretch/>
        </p:blipFill>
        <p:spPr>
          <a:xfrm>
            <a:off x="5150880" y="3310560"/>
            <a:ext cx="1611000" cy="1484280"/>
          </a:xfrm>
          <a:prstGeom prst="rect">
            <a:avLst/>
          </a:prstGeom>
          <a:ln>
            <a:noFill/>
          </a:ln>
        </p:spPr>
      </p:pic>
      <p:pic>
        <p:nvPicPr>
          <p:cNvPr id="1022" name="Picture 3" descr=""/>
          <p:cNvPicPr/>
          <p:nvPr/>
        </p:nvPicPr>
        <p:blipFill>
          <a:blip r:embed="rId2"/>
          <a:srcRect l="0" t="0" r="0" b="5770"/>
          <a:stretch/>
        </p:blipFill>
        <p:spPr>
          <a:xfrm>
            <a:off x="5117760" y="3255840"/>
            <a:ext cx="1655280" cy="1615320"/>
          </a:xfrm>
          <a:prstGeom prst="rect">
            <a:avLst/>
          </a:prstGeom>
          <a:ln>
            <a:noFill/>
          </a:ln>
        </p:spPr>
      </p:pic>
      <p:sp>
        <p:nvSpPr>
          <p:cNvPr id="1023" name="CustomShape 1"/>
          <p:cNvSpPr/>
          <p:nvPr/>
        </p:nvSpPr>
        <p:spPr>
          <a:xfrm>
            <a:off x="8566200" y="4738680"/>
            <a:ext cx="3168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942F931A-9D14-4FB5-96EE-0E4638B4C4EA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024" name="CustomShape 2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Metallic Glasses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25" name="" descr=""/>
          <p:cNvPicPr/>
          <p:nvPr/>
        </p:nvPicPr>
        <p:blipFill>
          <a:blip r:embed="rId3"/>
          <a:stretch/>
        </p:blipFill>
        <p:spPr>
          <a:xfrm>
            <a:off x="7413480" y="933840"/>
            <a:ext cx="1453680" cy="1845720"/>
          </a:xfrm>
          <a:prstGeom prst="rect">
            <a:avLst/>
          </a:prstGeom>
          <a:ln>
            <a:noFill/>
          </a:ln>
        </p:spPr>
      </p:pic>
      <p:pic>
        <p:nvPicPr>
          <p:cNvPr id="1026" name="" descr=""/>
          <p:cNvPicPr/>
          <p:nvPr/>
        </p:nvPicPr>
        <p:blipFill>
          <a:blip r:embed="rId4"/>
          <a:srcRect l="236" t="0" r="16850" b="0"/>
          <a:stretch/>
        </p:blipFill>
        <p:spPr>
          <a:xfrm>
            <a:off x="5556240" y="951120"/>
            <a:ext cx="1919880" cy="1852920"/>
          </a:xfrm>
          <a:prstGeom prst="rect">
            <a:avLst/>
          </a:prstGeom>
          <a:ln>
            <a:noFill/>
          </a:ln>
        </p:spPr>
      </p:pic>
      <p:pic>
        <p:nvPicPr>
          <p:cNvPr id="1027" name="" descr=""/>
          <p:cNvPicPr/>
          <p:nvPr/>
        </p:nvPicPr>
        <p:blipFill>
          <a:blip r:embed="rId5"/>
          <a:stretch/>
        </p:blipFill>
        <p:spPr>
          <a:xfrm>
            <a:off x="1597320" y="1188720"/>
            <a:ext cx="1968480" cy="1188360"/>
          </a:xfrm>
          <a:prstGeom prst="rect">
            <a:avLst/>
          </a:prstGeom>
          <a:ln>
            <a:noFill/>
          </a:ln>
        </p:spPr>
      </p:pic>
      <p:sp>
        <p:nvSpPr>
          <p:cNvPr id="1028" name="CustomShape 3"/>
          <p:cNvSpPr/>
          <p:nvPr/>
        </p:nvSpPr>
        <p:spPr>
          <a:xfrm>
            <a:off x="4754880" y="2743200"/>
            <a:ext cx="2651400" cy="456840"/>
          </a:xfrm>
          <a:custGeom>
            <a:avLst/>
            <a:gdLst/>
            <a:ahLst/>
            <a:rect l="l" t="t" r="r" b="b"/>
            <a:pathLst>
              <a:path w="7368" h="1272">
                <a:moveTo>
                  <a:pt x="0" y="238"/>
                </a:moveTo>
                <a:lnTo>
                  <a:pt x="5551" y="238"/>
                </a:lnTo>
                <a:lnTo>
                  <a:pt x="5551" y="0"/>
                </a:lnTo>
                <a:lnTo>
                  <a:pt x="7367" y="635"/>
                </a:lnTo>
                <a:lnTo>
                  <a:pt x="5551" y="1271"/>
                </a:lnTo>
                <a:lnTo>
                  <a:pt x="5551" y="1032"/>
                </a:lnTo>
                <a:lnTo>
                  <a:pt x="0" y="1032"/>
                </a:lnTo>
                <a:lnTo>
                  <a:pt x="0" y="238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9" name="CustomShape 4"/>
          <p:cNvSpPr/>
          <p:nvPr/>
        </p:nvSpPr>
        <p:spPr>
          <a:xfrm>
            <a:off x="365760" y="2468880"/>
            <a:ext cx="2651400" cy="456840"/>
          </a:xfrm>
          <a:custGeom>
            <a:avLst/>
            <a:gdLst/>
            <a:ahLst/>
            <a:rect l="l" t="t" r="r" b="b"/>
            <a:pathLst>
              <a:path w="7368" h="1272">
                <a:moveTo>
                  <a:pt x="0" y="238"/>
                </a:moveTo>
                <a:lnTo>
                  <a:pt x="5551" y="238"/>
                </a:lnTo>
                <a:lnTo>
                  <a:pt x="5551" y="0"/>
                </a:lnTo>
                <a:lnTo>
                  <a:pt x="7367" y="635"/>
                </a:lnTo>
                <a:lnTo>
                  <a:pt x="5551" y="1271"/>
                </a:lnTo>
                <a:lnTo>
                  <a:pt x="5551" y="1032"/>
                </a:lnTo>
                <a:lnTo>
                  <a:pt x="0" y="1032"/>
                </a:lnTo>
                <a:lnTo>
                  <a:pt x="0" y="238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0" name="" descr=""/>
          <p:cNvPicPr/>
          <p:nvPr/>
        </p:nvPicPr>
        <p:blipFill>
          <a:blip r:embed="rId6"/>
          <a:stretch/>
        </p:blipFill>
        <p:spPr>
          <a:xfrm>
            <a:off x="182880" y="3129840"/>
            <a:ext cx="3657240" cy="1882800"/>
          </a:xfrm>
          <a:prstGeom prst="rect">
            <a:avLst/>
          </a:prstGeom>
          <a:ln>
            <a:noFill/>
          </a:ln>
        </p:spPr>
      </p:pic>
      <p:sp>
        <p:nvSpPr>
          <p:cNvPr id="1031" name="CustomShape 5"/>
          <p:cNvSpPr/>
          <p:nvPr/>
        </p:nvSpPr>
        <p:spPr>
          <a:xfrm>
            <a:off x="3749040" y="3840480"/>
            <a:ext cx="1279800" cy="456840"/>
          </a:xfrm>
          <a:custGeom>
            <a:avLst/>
            <a:gdLst/>
            <a:ahLst/>
            <a:rect l="l" t="t" r="r" b="b"/>
            <a:pathLst>
              <a:path w="3558" h="1272">
                <a:moveTo>
                  <a:pt x="0" y="238"/>
                </a:moveTo>
                <a:lnTo>
                  <a:pt x="2680" y="238"/>
                </a:lnTo>
                <a:lnTo>
                  <a:pt x="2680" y="0"/>
                </a:lnTo>
                <a:lnTo>
                  <a:pt x="3557" y="635"/>
                </a:lnTo>
                <a:lnTo>
                  <a:pt x="2680" y="1271"/>
                </a:lnTo>
                <a:lnTo>
                  <a:pt x="2680" y="1032"/>
                </a:lnTo>
                <a:lnTo>
                  <a:pt x="0" y="1032"/>
                </a:lnTo>
                <a:lnTo>
                  <a:pt x="0" y="238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2" name="Picture 3" descr=""/>
          <p:cNvPicPr/>
          <p:nvPr/>
        </p:nvPicPr>
        <p:blipFill>
          <a:blip r:embed="rId7"/>
          <a:srcRect l="8165" t="0" r="5309" b="0"/>
          <a:stretch/>
        </p:blipFill>
        <p:spPr>
          <a:xfrm>
            <a:off x="183240" y="1188360"/>
            <a:ext cx="1371240" cy="1188720"/>
          </a:xfrm>
          <a:prstGeom prst="rect">
            <a:avLst/>
          </a:prstGeom>
          <a:ln>
            <a:noFill/>
          </a:ln>
        </p:spPr>
      </p:pic>
      <p:grpSp>
        <p:nvGrpSpPr>
          <p:cNvPr id="1033" name="Group 6"/>
          <p:cNvGrpSpPr/>
          <p:nvPr/>
        </p:nvGrpSpPr>
        <p:grpSpPr>
          <a:xfrm>
            <a:off x="6858000" y="3236400"/>
            <a:ext cx="1708200" cy="1645920"/>
            <a:chOff x="6858000" y="3236400"/>
            <a:chExt cx="1708200" cy="1645920"/>
          </a:xfrm>
        </p:grpSpPr>
        <p:grpSp>
          <p:nvGrpSpPr>
            <p:cNvPr id="1034" name="Group 7"/>
            <p:cNvGrpSpPr/>
            <p:nvPr/>
          </p:nvGrpSpPr>
          <p:grpSpPr>
            <a:xfrm>
              <a:off x="6858000" y="3236400"/>
              <a:ext cx="1708200" cy="1645920"/>
              <a:chOff x="6858000" y="3236400"/>
              <a:chExt cx="1708200" cy="1645920"/>
            </a:xfrm>
          </p:grpSpPr>
          <p:pic>
            <p:nvPicPr>
              <p:cNvPr id="1035" name="Picture 15" descr=""/>
              <p:cNvPicPr/>
              <p:nvPr/>
            </p:nvPicPr>
            <p:blipFill>
              <a:blip r:embed="rId8"/>
              <a:srcRect l="16360" t="7468" r="12518" b="10334"/>
              <a:stretch/>
            </p:blipFill>
            <p:spPr>
              <a:xfrm>
                <a:off x="6858000" y="3236400"/>
                <a:ext cx="1708200" cy="16459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36" name="CustomShape 8"/>
              <p:cNvSpPr/>
              <p:nvPr/>
            </p:nvSpPr>
            <p:spPr>
              <a:xfrm flipH="1">
                <a:off x="8067960" y="3417840"/>
                <a:ext cx="347400" cy="389880"/>
              </a:xfrm>
              <a:custGeom>
                <a:avLst/>
                <a:gdLst/>
                <a:ahLst/>
                <a:rect l="l" t="t" r="r" b="b"/>
                <a:pathLst>
                  <a:path w="834886" h="965841">
                    <a:moveTo>
                      <a:pt x="832206" y="0"/>
                    </a:moveTo>
                    <a:cubicBezTo>
                      <a:pt x="836487" y="257710"/>
                      <a:pt x="840768" y="515420"/>
                      <a:pt x="801384" y="647272"/>
                    </a:cubicBezTo>
                    <a:cubicBezTo>
                      <a:pt x="762000" y="779124"/>
                      <a:pt x="654121" y="739739"/>
                      <a:pt x="595901" y="791110"/>
                    </a:cubicBezTo>
                    <a:cubicBezTo>
                      <a:pt x="537681" y="842481"/>
                      <a:pt x="551380" y="931524"/>
                      <a:pt x="452063" y="955497"/>
                    </a:cubicBezTo>
                    <a:cubicBezTo>
                      <a:pt x="352746" y="979470"/>
                      <a:pt x="176373" y="957209"/>
                      <a:pt x="0" y="934948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37" name="CustomShape 9"/>
              <p:cNvSpPr/>
              <p:nvPr/>
            </p:nvSpPr>
            <p:spPr>
              <a:xfrm flipH="1">
                <a:off x="7471080" y="3363840"/>
                <a:ext cx="510120" cy="548640"/>
              </a:xfrm>
              <a:custGeom>
                <a:avLst/>
                <a:gdLst/>
                <a:ahLst/>
                <a:rect l="l" t="t" r="r" b="b"/>
                <a:pathLst>
                  <a:path w="1217716" h="1358378">
                    <a:moveTo>
                      <a:pt x="15640" y="0"/>
                    </a:moveTo>
                    <a:cubicBezTo>
                      <a:pt x="-2340" y="312506"/>
                      <a:pt x="-20319" y="625012"/>
                      <a:pt x="56737" y="770562"/>
                    </a:cubicBezTo>
                    <a:cubicBezTo>
                      <a:pt x="133793" y="916112"/>
                      <a:pt x="388934" y="818508"/>
                      <a:pt x="477977" y="873303"/>
                    </a:cubicBezTo>
                    <a:cubicBezTo>
                      <a:pt x="567020" y="928098"/>
                      <a:pt x="508800" y="1061663"/>
                      <a:pt x="590993" y="1099335"/>
                    </a:cubicBezTo>
                    <a:cubicBezTo>
                      <a:pt x="673186" y="1137007"/>
                      <a:pt x="899218" y="1059951"/>
                      <a:pt x="971137" y="1099335"/>
                    </a:cubicBezTo>
                    <a:cubicBezTo>
                      <a:pt x="1043056" y="1138719"/>
                      <a:pt x="981411" y="1296256"/>
                      <a:pt x="1022507" y="1335640"/>
                    </a:cubicBezTo>
                    <a:cubicBezTo>
                      <a:pt x="1063603" y="1375024"/>
                      <a:pt x="1140659" y="1355332"/>
                      <a:pt x="1217716" y="1335640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38" name="CustomShape 10"/>
              <p:cNvSpPr/>
              <p:nvPr/>
            </p:nvSpPr>
            <p:spPr>
              <a:xfrm flipH="1">
                <a:off x="7452360" y="4007880"/>
                <a:ext cx="976320" cy="749880"/>
              </a:xfrm>
              <a:custGeom>
                <a:avLst/>
                <a:gdLst/>
                <a:ahLst/>
                <a:rect l="l" t="t" r="r" b="b"/>
                <a:pathLst>
                  <a:path w="2342508" h="1857565">
                    <a:moveTo>
                      <a:pt x="0" y="686311"/>
                    </a:moveTo>
                    <a:cubicBezTo>
                      <a:pt x="120721" y="713709"/>
                      <a:pt x="241443" y="741107"/>
                      <a:pt x="349322" y="676037"/>
                    </a:cubicBezTo>
                    <a:cubicBezTo>
                      <a:pt x="457201" y="610967"/>
                      <a:pt x="521626" y="408542"/>
                      <a:pt x="647272" y="295893"/>
                    </a:cubicBezTo>
                    <a:cubicBezTo>
                      <a:pt x="772918" y="183244"/>
                      <a:pt x="952512" y="5278"/>
                      <a:pt x="1103200" y="141"/>
                    </a:cubicBezTo>
                    <a:cubicBezTo>
                      <a:pt x="1253888" y="-4996"/>
                      <a:pt x="1397930" y="130160"/>
                      <a:pt x="1551398" y="265070"/>
                    </a:cubicBezTo>
                    <a:cubicBezTo>
                      <a:pt x="1704866" y="399980"/>
                      <a:pt x="1931542" y="629803"/>
                      <a:pt x="2024009" y="809601"/>
                    </a:cubicBezTo>
                    <a:cubicBezTo>
                      <a:pt x="2116476" y="989399"/>
                      <a:pt x="2059968" y="1223992"/>
                      <a:pt x="2106202" y="1343857"/>
                    </a:cubicBezTo>
                    <a:cubicBezTo>
                      <a:pt x="2152436" y="1463722"/>
                      <a:pt x="2262027" y="1443174"/>
                      <a:pt x="2301411" y="1528792"/>
                    </a:cubicBezTo>
                    <a:cubicBezTo>
                      <a:pt x="2340795" y="1614410"/>
                      <a:pt x="2341651" y="1735987"/>
                      <a:pt x="2342508" y="185756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39" name="CustomShape 11"/>
              <p:cNvSpPr/>
              <p:nvPr/>
            </p:nvSpPr>
            <p:spPr>
              <a:xfrm flipH="1">
                <a:off x="7452000" y="3894840"/>
                <a:ext cx="1006200" cy="405000"/>
              </a:xfrm>
              <a:custGeom>
                <a:avLst/>
                <a:gdLst/>
                <a:ahLst/>
                <a:rect l="l" t="t" r="r" b="b"/>
                <a:pathLst>
                  <a:path w="2404065" h="913278">
                    <a:moveTo>
                      <a:pt x="0" y="712394"/>
                    </a:moveTo>
                    <a:cubicBezTo>
                      <a:pt x="65926" y="714106"/>
                      <a:pt x="118212" y="689314"/>
                      <a:pt x="195253" y="632040"/>
                    </a:cubicBezTo>
                    <a:cubicBezTo>
                      <a:pt x="272294" y="574766"/>
                      <a:pt x="369804" y="460576"/>
                      <a:pt x="462249" y="368748"/>
                    </a:cubicBezTo>
                    <a:cubicBezTo>
                      <a:pt x="554694" y="276920"/>
                      <a:pt x="561567" y="130729"/>
                      <a:pt x="749926" y="81071"/>
                    </a:cubicBezTo>
                    <a:cubicBezTo>
                      <a:pt x="938286" y="31412"/>
                      <a:pt x="1316716" y="-67904"/>
                      <a:pt x="1592406" y="70797"/>
                    </a:cubicBezTo>
                    <a:cubicBezTo>
                      <a:pt x="1868096" y="209498"/>
                      <a:pt x="2136080" y="561388"/>
                      <a:pt x="2404065" y="913278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40" name="CustomShape 12"/>
              <p:cNvSpPr/>
              <p:nvPr/>
            </p:nvSpPr>
            <p:spPr>
              <a:xfrm flipH="1">
                <a:off x="7142760" y="4300560"/>
                <a:ext cx="459360" cy="290880"/>
              </a:xfrm>
              <a:custGeom>
                <a:avLst/>
                <a:gdLst/>
                <a:ahLst/>
                <a:rect l="l" t="t" r="r" b="b"/>
                <a:pathLst>
                  <a:path w="1099335" h="776779">
                    <a:moveTo>
                      <a:pt x="0" y="47314"/>
                    </a:moveTo>
                    <a:cubicBezTo>
                      <a:pt x="196065" y="1936"/>
                      <a:pt x="392130" y="-43442"/>
                      <a:pt x="575353" y="78136"/>
                    </a:cubicBezTo>
                    <a:cubicBezTo>
                      <a:pt x="758576" y="199714"/>
                      <a:pt x="928955" y="488246"/>
                      <a:pt x="1099335" y="776779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41" name="CustomShape 13"/>
              <p:cNvSpPr/>
              <p:nvPr/>
            </p:nvSpPr>
            <p:spPr>
              <a:xfrm flipH="1">
                <a:off x="7735320" y="3803400"/>
                <a:ext cx="360720" cy="111960"/>
              </a:xfrm>
              <a:custGeom>
                <a:avLst/>
                <a:gdLst/>
                <a:ahLst/>
                <a:rect l="l" t="t" r="r" b="b"/>
                <a:pathLst>
                  <a:path w="866494" h="278169">
                    <a:moveTo>
                      <a:pt x="13739" y="278169"/>
                    </a:moveTo>
                    <a:cubicBezTo>
                      <a:pt x="-5954" y="177139"/>
                      <a:pt x="-25646" y="76110"/>
                      <a:pt x="116480" y="31589"/>
                    </a:cubicBezTo>
                    <a:cubicBezTo>
                      <a:pt x="258606" y="-12932"/>
                      <a:pt x="562550" y="-946"/>
                      <a:pt x="866494" y="11041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42" name="CustomShape 14"/>
              <p:cNvSpPr/>
              <p:nvPr/>
            </p:nvSpPr>
            <p:spPr>
              <a:xfrm flipH="1">
                <a:off x="7545960" y="3903480"/>
                <a:ext cx="137160" cy="103320"/>
              </a:xfrm>
              <a:custGeom>
                <a:avLst/>
                <a:gdLst/>
                <a:ahLst/>
                <a:rect l="l" t="t" r="r" b="b"/>
                <a:pathLst>
                  <a:path w="328773" h="257093">
                    <a:moveTo>
                      <a:pt x="0" y="256854"/>
                    </a:moveTo>
                    <a:cubicBezTo>
                      <a:pt x="90755" y="257710"/>
                      <a:pt x="181510" y="258567"/>
                      <a:pt x="236305" y="215758"/>
                    </a:cubicBezTo>
                    <a:cubicBezTo>
                      <a:pt x="291101" y="172949"/>
                      <a:pt x="309937" y="86474"/>
                      <a:pt x="328773" y="0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43" name="CustomShape 15"/>
              <p:cNvSpPr/>
              <p:nvPr/>
            </p:nvSpPr>
            <p:spPr>
              <a:xfrm>
                <a:off x="8218080" y="3473640"/>
                <a:ext cx="139680" cy="385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4" name="CustomShape 16"/>
              <p:cNvSpPr/>
              <p:nvPr/>
            </p:nvSpPr>
            <p:spPr>
              <a:xfrm>
                <a:off x="7737120" y="3240360"/>
                <a:ext cx="139680" cy="385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5" name="CustomShape 17"/>
              <p:cNvSpPr/>
              <p:nvPr/>
            </p:nvSpPr>
            <p:spPr>
              <a:xfrm>
                <a:off x="7572600" y="3827880"/>
                <a:ext cx="193320" cy="385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6" name="CustomShape 18"/>
              <p:cNvSpPr/>
              <p:nvPr/>
            </p:nvSpPr>
            <p:spPr>
              <a:xfrm flipH="1">
                <a:off x="7036920" y="3359880"/>
                <a:ext cx="633600" cy="1082160"/>
              </a:xfrm>
              <a:custGeom>
                <a:avLst/>
                <a:gdLst/>
                <a:ahLst/>
                <a:rect l="l" t="t" r="r" b="b"/>
                <a:pathLst>
                  <a:path w="1520575" h="2681555">
                    <a:moveTo>
                      <a:pt x="0" y="0"/>
                    </a:moveTo>
                    <a:cubicBezTo>
                      <a:pt x="109591" y="101029"/>
                      <a:pt x="219182" y="202058"/>
                      <a:pt x="267128" y="297950"/>
                    </a:cubicBezTo>
                    <a:cubicBezTo>
                      <a:pt x="315074" y="393842"/>
                      <a:pt x="248292" y="508571"/>
                      <a:pt x="287676" y="575353"/>
                    </a:cubicBezTo>
                    <a:cubicBezTo>
                      <a:pt x="327060" y="642135"/>
                      <a:pt x="465762" y="515420"/>
                      <a:pt x="503434" y="698642"/>
                    </a:cubicBezTo>
                    <a:cubicBezTo>
                      <a:pt x="541106" y="881864"/>
                      <a:pt x="436652" y="1433244"/>
                      <a:pt x="513708" y="1674687"/>
                    </a:cubicBezTo>
                    <a:cubicBezTo>
                      <a:pt x="590764" y="1916130"/>
                      <a:pt x="797960" y="1979488"/>
                      <a:pt x="965771" y="2147299"/>
                    </a:cubicBezTo>
                    <a:cubicBezTo>
                      <a:pt x="1133582" y="2315110"/>
                      <a:pt x="1327078" y="2498332"/>
                      <a:pt x="1520575" y="268155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47" name="CustomShape 19"/>
              <p:cNvSpPr/>
              <p:nvPr/>
            </p:nvSpPr>
            <p:spPr>
              <a:xfrm flipH="1">
                <a:off x="8275320" y="3812400"/>
                <a:ext cx="167760" cy="280440"/>
              </a:xfrm>
              <a:custGeom>
                <a:avLst/>
                <a:gdLst/>
                <a:ahLst/>
                <a:rect l="l" t="t" r="r" b="b"/>
                <a:pathLst>
                  <a:path w="402509" h="695325">
                    <a:moveTo>
                      <a:pt x="400050" y="0"/>
                    </a:moveTo>
                    <a:cubicBezTo>
                      <a:pt x="404812" y="180181"/>
                      <a:pt x="409575" y="360363"/>
                      <a:pt x="342900" y="476250"/>
                    </a:cubicBezTo>
                    <a:cubicBezTo>
                      <a:pt x="276225" y="592137"/>
                      <a:pt x="138112" y="643731"/>
                      <a:pt x="0" y="695325"/>
                    </a:cubicBezTo>
                  </a:path>
                </a:pathLst>
              </a:custGeom>
              <a:noFill/>
              <a:ln w="2232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048" name="CustomShape 20"/>
            <p:cNvSpPr/>
            <p:nvPr/>
          </p:nvSpPr>
          <p:spPr>
            <a:xfrm>
              <a:off x="7895880" y="4029840"/>
              <a:ext cx="45720" cy="4608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49" name="CustomShape 21"/>
            <p:cNvSpPr/>
            <p:nvPr/>
          </p:nvSpPr>
          <p:spPr>
            <a:xfrm>
              <a:off x="7992000" y="4029840"/>
              <a:ext cx="46800" cy="4680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50" name="CustomShape 22"/>
            <p:cNvSpPr/>
            <p:nvPr/>
          </p:nvSpPr>
          <p:spPr>
            <a:xfrm>
              <a:off x="7897320" y="4320720"/>
              <a:ext cx="46080" cy="4572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51" name="CustomShape 23"/>
            <p:cNvSpPr/>
            <p:nvPr/>
          </p:nvSpPr>
          <p:spPr>
            <a:xfrm>
              <a:off x="7895520" y="4122720"/>
              <a:ext cx="46440" cy="4680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52" name="CustomShape 24"/>
            <p:cNvSpPr/>
            <p:nvPr/>
          </p:nvSpPr>
          <p:spPr>
            <a:xfrm>
              <a:off x="7991640" y="4125600"/>
              <a:ext cx="46080" cy="4608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53" name="CustomShape 25"/>
            <p:cNvSpPr/>
            <p:nvPr/>
          </p:nvSpPr>
          <p:spPr>
            <a:xfrm>
              <a:off x="8088120" y="4125600"/>
              <a:ext cx="46440" cy="464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54" name="CustomShape 26"/>
            <p:cNvSpPr/>
            <p:nvPr/>
          </p:nvSpPr>
          <p:spPr>
            <a:xfrm>
              <a:off x="7997040" y="4321080"/>
              <a:ext cx="46080" cy="4644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55" name="CustomShape 27"/>
            <p:cNvSpPr/>
            <p:nvPr/>
          </p:nvSpPr>
          <p:spPr>
            <a:xfrm>
              <a:off x="7897680" y="4219200"/>
              <a:ext cx="46800" cy="4680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56" name="CustomShape 28"/>
            <p:cNvSpPr/>
            <p:nvPr/>
          </p:nvSpPr>
          <p:spPr>
            <a:xfrm>
              <a:off x="7991280" y="4221360"/>
              <a:ext cx="46080" cy="4680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57" name="CustomShape 29"/>
            <p:cNvSpPr/>
            <p:nvPr/>
          </p:nvSpPr>
          <p:spPr>
            <a:xfrm>
              <a:off x="8092800" y="4221360"/>
              <a:ext cx="46440" cy="4716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58" name="CustomShape 30"/>
            <p:cNvSpPr/>
            <p:nvPr/>
          </p:nvSpPr>
          <p:spPr>
            <a:xfrm>
              <a:off x="7991280" y="4420080"/>
              <a:ext cx="46080" cy="46080"/>
            </a:xfrm>
            <a:prstGeom prst="ellipse">
              <a:avLst/>
            </a:prstGeom>
            <a:solidFill>
              <a:srgbClr val="ff00aa"/>
            </a:solidFill>
            <a:ln>
              <a:solidFill>
                <a:srgbClr val="ff00a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059" name="CustomShape 31"/>
            <p:cNvSpPr/>
            <p:nvPr/>
          </p:nvSpPr>
          <p:spPr>
            <a:xfrm>
              <a:off x="7859520" y="4057200"/>
              <a:ext cx="312120" cy="423000"/>
            </a:xfrm>
            <a:custGeom>
              <a:avLst/>
              <a:gdLst/>
              <a:ahLst/>
              <a:rect l="l" t="t" r="r" b="b"/>
              <a:pathLst>
                <a:path w="1126156" h="1386038">
                  <a:moveTo>
                    <a:pt x="28876" y="0"/>
                  </a:moveTo>
                  <a:lnTo>
                    <a:pt x="28876" y="0"/>
                  </a:lnTo>
                  <a:cubicBezTo>
                    <a:pt x="1820" y="135278"/>
                    <a:pt x="0" y="119476"/>
                    <a:pt x="0" y="298383"/>
                  </a:cubicBezTo>
                  <a:cubicBezTo>
                    <a:pt x="0" y="516579"/>
                    <a:pt x="3566" y="734789"/>
                    <a:pt x="9625" y="952901"/>
                  </a:cubicBezTo>
                  <a:cubicBezTo>
                    <a:pt x="9992" y="966125"/>
                    <a:pt x="18743" y="978183"/>
                    <a:pt x="19251" y="991402"/>
                  </a:cubicBezTo>
                  <a:cubicBezTo>
                    <a:pt x="21964" y="1061935"/>
                    <a:pt x="19251" y="1132573"/>
                    <a:pt x="19251" y="1203158"/>
                  </a:cubicBezTo>
                  <a:lnTo>
                    <a:pt x="19251" y="1203158"/>
                  </a:lnTo>
                  <a:lnTo>
                    <a:pt x="304168" y="1106993"/>
                  </a:lnTo>
                  <a:lnTo>
                    <a:pt x="423512" y="1386038"/>
                  </a:lnTo>
                  <a:lnTo>
                    <a:pt x="853522" y="1343961"/>
                  </a:lnTo>
                  <a:lnTo>
                    <a:pt x="721895" y="1068404"/>
                  </a:lnTo>
                  <a:lnTo>
                    <a:pt x="789272" y="818148"/>
                  </a:lnTo>
                  <a:lnTo>
                    <a:pt x="1106905" y="644893"/>
                  </a:lnTo>
                  <a:lnTo>
                    <a:pt x="1126156" y="259882"/>
                  </a:lnTo>
                </a:path>
              </a:pathLst>
            </a:custGeom>
            <a:noFill/>
            <a:ln w="284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060" name="" descr=""/>
          <p:cNvPicPr/>
          <p:nvPr/>
        </p:nvPicPr>
        <p:blipFill>
          <a:blip r:embed="rId9"/>
          <a:srcRect l="12874" t="11860" r="10266" b="10630"/>
          <a:stretch/>
        </p:blipFill>
        <p:spPr>
          <a:xfrm rot="10800000">
            <a:off x="5646240" y="2524320"/>
            <a:ext cx="1479600" cy="149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SLAC_PPT_052412</Template>
  <TotalTime>1285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2012-06-11T23:48:53Z</dcterms:created>
  <dc:creator/>
  <dc:description/>
  <dc:language>en-US</dc:language>
  <cp:lastModifiedBy/>
  <cp:lastPrinted>2018-12-07T23:44:51Z</cp:lastPrinted>
  <dcterms:modified xsi:type="dcterms:W3CDTF">2019-07-30T08:09:55Z</dcterms:modified>
  <cp:revision>20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